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65" r:id="rId4"/>
    <p:sldId id="261" r:id="rId5"/>
    <p:sldId id="266" r:id="rId6"/>
    <p:sldId id="258" r:id="rId7"/>
    <p:sldId id="257" r:id="rId8"/>
    <p:sldId id="269" r:id="rId9"/>
    <p:sldId id="270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49A6B-8C7E-46A6-A777-A648C7E3A9BB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BBD64-4D74-443B-AD4A-C008EA1C4CE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2556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5844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9255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549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727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684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957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8724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391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939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1114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4840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A366-3D94-46A8-A83B-74DC192703B3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6253-9097-43D5-BC4D-E592A10454C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21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4.wdp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_Projekty\AngularJS_Warsaw\angularjs_warsa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251520"/>
            <a:ext cx="9208316" cy="920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34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/>
          </p:cNvSpPr>
          <p:nvPr/>
        </p:nvSpPr>
        <p:spPr>
          <a:xfrm>
            <a:off x="394971" y="848201"/>
            <a:ext cx="8425973" cy="792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Agenda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_text"/>
          <p:cNvSpPr txBox="1">
            <a:spLocks/>
          </p:cNvSpPr>
          <p:nvPr/>
        </p:nvSpPr>
        <p:spPr bwMode="gray">
          <a:xfrm>
            <a:off x="323850" y="1988840"/>
            <a:ext cx="8495162" cy="2160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Kilka słów o nas i o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MeetUpie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Dlaczego warto poświęcić czas na zgłębienie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AngularJS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Dla kogo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AngularJS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jest odpowiednim wyborem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 kogo kierujemy naszą książkę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Przyszłość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AngularJS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1.X w obliczu nadchodzącego 2.0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Społeczność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Angularowców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2050" name="Picture 2" descr="C:\Download\ba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303" y="4941168"/>
            <a:ext cx="8400256" cy="1312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90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102" name="Picture 6" descr="https://scontent-vie1-1.xx.fbcdn.net/hphotos-xpt1/v/t1.0-9/1463068_10153267651555568_168785497156425971_n.png?oh=19dcfd31cd5bb9b61e67f3b7e0f60738&amp;oe=560A700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14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64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C1E638-3F78-4E0D-883A-B278700C48C0}" type="slidenum">
              <a:rPr lang="pl-PL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/>
              <a:t>4</a:t>
            </a:fld>
            <a:endParaRPr lang="pl-PL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8" name="Symbol zastępczy tekstu 2"/>
          <p:cNvSpPr txBox="1">
            <a:spLocks/>
          </p:cNvSpPr>
          <p:nvPr/>
        </p:nvSpPr>
        <p:spPr>
          <a:xfrm>
            <a:off x="394971" y="1860856"/>
            <a:ext cx="6313370" cy="3362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Pierwsza książka polskich autorów dedykowana jest każdemu, kto chce szybko i w uporządkowany sposób poznać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framework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oraz jego najciekawsze aspekty. 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9" name="Tytuł 3"/>
          <p:cNvSpPr txBox="1">
            <a:spLocks/>
          </p:cNvSpPr>
          <p:nvPr/>
        </p:nvSpPr>
        <p:spPr>
          <a:xfrm>
            <a:off x="394971" y="848201"/>
            <a:ext cx="8425973" cy="792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Dla kogo jest książka „</a:t>
            </a:r>
            <a:r>
              <a:rPr 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AngularJS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Pierwsze kroki”?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0" name="Gruppieren 6"/>
          <p:cNvGrpSpPr/>
          <p:nvPr/>
        </p:nvGrpSpPr>
        <p:grpSpPr>
          <a:xfrm>
            <a:off x="2333688" y="1622622"/>
            <a:ext cx="9448801" cy="5285852"/>
            <a:chOff x="2468598" y="1622622"/>
            <a:chExt cx="9448801" cy="5285852"/>
          </a:xfrm>
        </p:grpSpPr>
        <p:sp>
          <p:nvSpPr>
            <p:cNvPr id="51" name="Freihandform 47"/>
            <p:cNvSpPr/>
            <p:nvPr/>
          </p:nvSpPr>
          <p:spPr bwMode="gray">
            <a:xfrm>
              <a:off x="2468598" y="1622622"/>
              <a:ext cx="9448801" cy="5285852"/>
            </a:xfrm>
            <a:custGeom>
              <a:avLst/>
              <a:gdLst>
                <a:gd name="connsiteX0" fmla="*/ 1386672 w 4833257"/>
                <a:gd name="connsiteY0" fmla="*/ 3928906 h 3928906"/>
                <a:gd name="connsiteX1" fmla="*/ 4833257 w 4833257"/>
                <a:gd name="connsiteY1" fmla="*/ 3908809 h 3928906"/>
                <a:gd name="connsiteX2" fmla="*/ 954593 w 4833257"/>
                <a:gd name="connsiteY2" fmla="*/ 1517302 h 3928906"/>
                <a:gd name="connsiteX3" fmla="*/ 4803112 w 4833257"/>
                <a:gd name="connsiteY3" fmla="*/ 0 h 3928906"/>
                <a:gd name="connsiteX4" fmla="*/ 0 w 4833257"/>
                <a:gd name="connsiteY4" fmla="*/ 221064 h 3928906"/>
                <a:gd name="connsiteX5" fmla="*/ 1386672 w 4833257"/>
                <a:gd name="connsiteY5" fmla="*/ 3928906 h 3928906"/>
                <a:gd name="connsiteX0" fmla="*/ 1956079 w 5402664"/>
                <a:gd name="connsiteY0" fmla="*/ 3928906 h 3928906"/>
                <a:gd name="connsiteX1" fmla="*/ 5402664 w 5402664"/>
                <a:gd name="connsiteY1" fmla="*/ 3908809 h 3928906"/>
                <a:gd name="connsiteX2" fmla="*/ 1524000 w 5402664"/>
                <a:gd name="connsiteY2" fmla="*/ 1517302 h 3928906"/>
                <a:gd name="connsiteX3" fmla="*/ 5372519 w 5402664"/>
                <a:gd name="connsiteY3" fmla="*/ 0 h 3928906"/>
                <a:gd name="connsiteX4" fmla="*/ 569407 w 5402664"/>
                <a:gd name="connsiteY4" fmla="*/ 221064 h 3928906"/>
                <a:gd name="connsiteX5" fmla="*/ 1956079 w 5402664"/>
                <a:gd name="connsiteY5" fmla="*/ 3928906 h 3928906"/>
                <a:gd name="connsiteX0" fmla="*/ 432079 w 3878664"/>
                <a:gd name="connsiteY0" fmla="*/ 3928906 h 3928906"/>
                <a:gd name="connsiteX1" fmla="*/ 3878664 w 3878664"/>
                <a:gd name="connsiteY1" fmla="*/ 3908809 h 3928906"/>
                <a:gd name="connsiteX2" fmla="*/ 0 w 3878664"/>
                <a:gd name="connsiteY2" fmla="*/ 1517302 h 3928906"/>
                <a:gd name="connsiteX3" fmla="*/ 3848519 w 3878664"/>
                <a:gd name="connsiteY3" fmla="*/ 0 h 3928906"/>
                <a:gd name="connsiteX4" fmla="*/ 432079 w 3878664"/>
                <a:gd name="connsiteY4" fmla="*/ 3928906 h 3928906"/>
                <a:gd name="connsiteX0" fmla="*/ 432079 w 3920532"/>
                <a:gd name="connsiteY0" fmla="*/ 3928906 h 3928906"/>
                <a:gd name="connsiteX1" fmla="*/ 3878664 w 3920532"/>
                <a:gd name="connsiteY1" fmla="*/ 3908809 h 3928906"/>
                <a:gd name="connsiteX2" fmla="*/ 0 w 3920532"/>
                <a:gd name="connsiteY2" fmla="*/ 1517302 h 3928906"/>
                <a:gd name="connsiteX3" fmla="*/ 3848519 w 3920532"/>
                <a:gd name="connsiteY3" fmla="*/ 0 h 3928906"/>
                <a:gd name="connsiteX4" fmla="*/ 432079 w 3920532"/>
                <a:gd name="connsiteY4" fmla="*/ 3928906 h 3928906"/>
                <a:gd name="connsiteX0" fmla="*/ 2076660 w 5833069"/>
                <a:gd name="connsiteY0" fmla="*/ 3928906 h 3928906"/>
                <a:gd name="connsiteX1" fmla="*/ 5523245 w 5833069"/>
                <a:gd name="connsiteY1" fmla="*/ 3908809 h 3928906"/>
                <a:gd name="connsiteX2" fmla="*/ 1644581 w 5833069"/>
                <a:gd name="connsiteY2" fmla="*/ 1517302 h 3928906"/>
                <a:gd name="connsiteX3" fmla="*/ 5493100 w 5833069"/>
                <a:gd name="connsiteY3" fmla="*/ 0 h 3928906"/>
                <a:gd name="connsiteX4" fmla="*/ 569407 w 5833069"/>
                <a:gd name="connsiteY4" fmla="*/ 1175658 h 3928906"/>
                <a:gd name="connsiteX5" fmla="*/ 2076660 w 5833069"/>
                <a:gd name="connsiteY5" fmla="*/ 3928906 h 3928906"/>
                <a:gd name="connsiteX0" fmla="*/ 2076660 w 5833069"/>
                <a:gd name="connsiteY0" fmla="*/ 4312417 h 4312417"/>
                <a:gd name="connsiteX1" fmla="*/ 5523245 w 5833069"/>
                <a:gd name="connsiteY1" fmla="*/ 4292320 h 4312417"/>
                <a:gd name="connsiteX2" fmla="*/ 1644581 w 5833069"/>
                <a:gd name="connsiteY2" fmla="*/ 1900813 h 4312417"/>
                <a:gd name="connsiteX3" fmla="*/ 5493100 w 5833069"/>
                <a:gd name="connsiteY3" fmla="*/ 383511 h 4312417"/>
                <a:gd name="connsiteX4" fmla="*/ 569407 w 5833069"/>
                <a:gd name="connsiteY4" fmla="*/ 1559169 h 4312417"/>
                <a:gd name="connsiteX5" fmla="*/ 2076660 w 5833069"/>
                <a:gd name="connsiteY5" fmla="*/ 4312417 h 4312417"/>
                <a:gd name="connsiteX0" fmla="*/ 1935983 w 5692392"/>
                <a:gd name="connsiteY0" fmla="*/ 4312417 h 4312417"/>
                <a:gd name="connsiteX1" fmla="*/ 5382568 w 5692392"/>
                <a:gd name="connsiteY1" fmla="*/ 4292320 h 4312417"/>
                <a:gd name="connsiteX2" fmla="*/ 1503904 w 5692392"/>
                <a:gd name="connsiteY2" fmla="*/ 1900813 h 4312417"/>
                <a:gd name="connsiteX3" fmla="*/ 5352423 w 5692392"/>
                <a:gd name="connsiteY3" fmla="*/ 383511 h 4312417"/>
                <a:gd name="connsiteX4" fmla="*/ 428730 w 5692392"/>
                <a:gd name="connsiteY4" fmla="*/ 1559169 h 4312417"/>
                <a:gd name="connsiteX5" fmla="*/ 1935983 w 5692392"/>
                <a:gd name="connsiteY5" fmla="*/ 4312417 h 4312417"/>
                <a:gd name="connsiteX0" fmla="*/ 1935983 w 5692392"/>
                <a:gd name="connsiteY0" fmla="*/ 4382755 h 4382755"/>
                <a:gd name="connsiteX1" fmla="*/ 5382568 w 5692392"/>
                <a:gd name="connsiteY1" fmla="*/ 4362658 h 4382755"/>
                <a:gd name="connsiteX2" fmla="*/ 1503904 w 5692392"/>
                <a:gd name="connsiteY2" fmla="*/ 1971151 h 4382755"/>
                <a:gd name="connsiteX3" fmla="*/ 5352423 w 5692392"/>
                <a:gd name="connsiteY3" fmla="*/ 453849 h 4382755"/>
                <a:gd name="connsiteX4" fmla="*/ 428730 w 5692392"/>
                <a:gd name="connsiteY4" fmla="*/ 1559169 h 4382755"/>
                <a:gd name="connsiteX5" fmla="*/ 1935983 w 5692392"/>
                <a:gd name="connsiteY5" fmla="*/ 4382755 h 4382755"/>
                <a:gd name="connsiteX0" fmla="*/ 1935983 w 5692392"/>
                <a:gd name="connsiteY0" fmla="*/ 4332513 h 4332513"/>
                <a:gd name="connsiteX1" fmla="*/ 5382568 w 5692392"/>
                <a:gd name="connsiteY1" fmla="*/ 4312416 h 4332513"/>
                <a:gd name="connsiteX2" fmla="*/ 1503904 w 5692392"/>
                <a:gd name="connsiteY2" fmla="*/ 1920909 h 4332513"/>
                <a:gd name="connsiteX3" fmla="*/ 5352423 w 5692392"/>
                <a:gd name="connsiteY3" fmla="*/ 403607 h 4332513"/>
                <a:gd name="connsiteX4" fmla="*/ 428730 w 5692392"/>
                <a:gd name="connsiteY4" fmla="*/ 1508927 h 4332513"/>
                <a:gd name="connsiteX5" fmla="*/ 1935983 w 5692392"/>
                <a:gd name="connsiteY5" fmla="*/ 4332513 h 4332513"/>
                <a:gd name="connsiteX0" fmla="*/ 1935983 w 5692392"/>
                <a:gd name="connsiteY0" fmla="*/ 4332513 h 4332513"/>
                <a:gd name="connsiteX1" fmla="*/ 5382568 w 5692392"/>
                <a:gd name="connsiteY1" fmla="*/ 4312416 h 4332513"/>
                <a:gd name="connsiteX2" fmla="*/ 5352423 w 5692392"/>
                <a:gd name="connsiteY2" fmla="*/ 403607 h 4332513"/>
                <a:gd name="connsiteX3" fmla="*/ 428730 w 5692392"/>
                <a:gd name="connsiteY3" fmla="*/ 1508927 h 4332513"/>
                <a:gd name="connsiteX4" fmla="*/ 1935983 w 5692392"/>
                <a:gd name="connsiteY4" fmla="*/ 4332513 h 4332513"/>
                <a:gd name="connsiteX0" fmla="*/ 1935983 w 6178063"/>
                <a:gd name="connsiteY0" fmla="*/ 4332513 h 4332513"/>
                <a:gd name="connsiteX1" fmla="*/ 5382568 w 6178063"/>
                <a:gd name="connsiteY1" fmla="*/ 4312416 h 4332513"/>
                <a:gd name="connsiteX2" fmla="*/ 5352423 w 6178063"/>
                <a:gd name="connsiteY2" fmla="*/ 403607 h 4332513"/>
                <a:gd name="connsiteX3" fmla="*/ 428730 w 6178063"/>
                <a:gd name="connsiteY3" fmla="*/ 1508927 h 4332513"/>
                <a:gd name="connsiteX4" fmla="*/ 1935983 w 6178063"/>
                <a:gd name="connsiteY4" fmla="*/ 4332513 h 4332513"/>
                <a:gd name="connsiteX0" fmla="*/ 1935983 w 6260124"/>
                <a:gd name="connsiteY0" fmla="*/ 4332513 h 4332513"/>
                <a:gd name="connsiteX1" fmla="*/ 5382568 w 6260124"/>
                <a:gd name="connsiteY1" fmla="*/ 4312416 h 4332513"/>
                <a:gd name="connsiteX2" fmla="*/ 1413469 w 6260124"/>
                <a:gd name="connsiteY2" fmla="*/ 1719942 h 4332513"/>
                <a:gd name="connsiteX3" fmla="*/ 5352423 w 6260124"/>
                <a:gd name="connsiteY3" fmla="*/ 403607 h 4332513"/>
                <a:gd name="connsiteX4" fmla="*/ 428730 w 6260124"/>
                <a:gd name="connsiteY4" fmla="*/ 1508927 h 4332513"/>
                <a:gd name="connsiteX5" fmla="*/ 1935983 w 6260124"/>
                <a:gd name="connsiteY5" fmla="*/ 4332513 h 4332513"/>
                <a:gd name="connsiteX0" fmla="*/ 1935983 w 6260124"/>
                <a:gd name="connsiteY0" fmla="*/ 4332513 h 4332513"/>
                <a:gd name="connsiteX1" fmla="*/ 5382568 w 6260124"/>
                <a:gd name="connsiteY1" fmla="*/ 4312416 h 4332513"/>
                <a:gd name="connsiteX2" fmla="*/ 1413469 w 6260124"/>
                <a:gd name="connsiteY2" fmla="*/ 1719942 h 4332513"/>
                <a:gd name="connsiteX3" fmla="*/ 5352423 w 6260124"/>
                <a:gd name="connsiteY3" fmla="*/ 403607 h 4332513"/>
                <a:gd name="connsiteX4" fmla="*/ 428730 w 6260124"/>
                <a:gd name="connsiteY4" fmla="*/ 1508927 h 4332513"/>
                <a:gd name="connsiteX5" fmla="*/ 1935983 w 6260124"/>
                <a:gd name="connsiteY5" fmla="*/ 4332513 h 4332513"/>
                <a:gd name="connsiteX0" fmla="*/ 1935983 w 5692392"/>
                <a:gd name="connsiteY0" fmla="*/ 4332513 h 4332513"/>
                <a:gd name="connsiteX1" fmla="*/ 5382568 w 5692392"/>
                <a:gd name="connsiteY1" fmla="*/ 4312416 h 4332513"/>
                <a:gd name="connsiteX2" fmla="*/ 1413469 w 5692392"/>
                <a:gd name="connsiteY2" fmla="*/ 1719942 h 4332513"/>
                <a:gd name="connsiteX3" fmla="*/ 5352423 w 5692392"/>
                <a:gd name="connsiteY3" fmla="*/ 403607 h 4332513"/>
                <a:gd name="connsiteX4" fmla="*/ 428730 w 5692392"/>
                <a:gd name="connsiteY4" fmla="*/ 1508927 h 4332513"/>
                <a:gd name="connsiteX5" fmla="*/ 1935983 w 5692392"/>
                <a:gd name="connsiteY5" fmla="*/ 4332513 h 4332513"/>
                <a:gd name="connsiteX0" fmla="*/ 1935983 w 5382568"/>
                <a:gd name="connsiteY0" fmla="*/ 4332513 h 4332513"/>
                <a:gd name="connsiteX1" fmla="*/ 5382568 w 5382568"/>
                <a:gd name="connsiteY1" fmla="*/ 4312416 h 4332513"/>
                <a:gd name="connsiteX2" fmla="*/ 1413469 w 5382568"/>
                <a:gd name="connsiteY2" fmla="*/ 1719942 h 4332513"/>
                <a:gd name="connsiteX3" fmla="*/ 5352423 w 5382568"/>
                <a:gd name="connsiteY3" fmla="*/ 403607 h 4332513"/>
                <a:gd name="connsiteX4" fmla="*/ 428730 w 5382568"/>
                <a:gd name="connsiteY4" fmla="*/ 1508927 h 4332513"/>
                <a:gd name="connsiteX5" fmla="*/ 1935983 w 5382568"/>
                <a:gd name="connsiteY5" fmla="*/ 4332513 h 4332513"/>
                <a:gd name="connsiteX0" fmla="*/ 1935983 w 5382568"/>
                <a:gd name="connsiteY0" fmla="*/ 4332513 h 4332513"/>
                <a:gd name="connsiteX1" fmla="*/ 5382568 w 5382568"/>
                <a:gd name="connsiteY1" fmla="*/ 4312416 h 4332513"/>
                <a:gd name="connsiteX2" fmla="*/ 1413469 w 5382568"/>
                <a:gd name="connsiteY2" fmla="*/ 1719942 h 4332513"/>
                <a:gd name="connsiteX3" fmla="*/ 5352423 w 5382568"/>
                <a:gd name="connsiteY3" fmla="*/ 403607 h 4332513"/>
                <a:gd name="connsiteX4" fmla="*/ 428730 w 5382568"/>
                <a:gd name="connsiteY4" fmla="*/ 1508927 h 4332513"/>
                <a:gd name="connsiteX5" fmla="*/ 1935983 w 5382568"/>
                <a:gd name="connsiteY5" fmla="*/ 4332513 h 4332513"/>
                <a:gd name="connsiteX0" fmla="*/ 1935983 w 5382568"/>
                <a:gd name="connsiteY0" fmla="*/ 4332513 h 4332513"/>
                <a:gd name="connsiteX1" fmla="*/ 5382568 w 5382568"/>
                <a:gd name="connsiteY1" fmla="*/ 4312416 h 4332513"/>
                <a:gd name="connsiteX2" fmla="*/ 1413469 w 5382568"/>
                <a:gd name="connsiteY2" fmla="*/ 1719942 h 4332513"/>
                <a:gd name="connsiteX3" fmla="*/ 5352423 w 5382568"/>
                <a:gd name="connsiteY3" fmla="*/ 403607 h 4332513"/>
                <a:gd name="connsiteX4" fmla="*/ 428730 w 5382568"/>
                <a:gd name="connsiteY4" fmla="*/ 1508927 h 4332513"/>
                <a:gd name="connsiteX5" fmla="*/ 1935983 w 5382568"/>
                <a:gd name="connsiteY5" fmla="*/ 4332513 h 4332513"/>
                <a:gd name="connsiteX0" fmla="*/ 1935983 w 5382568"/>
                <a:gd name="connsiteY0" fmla="*/ 4332513 h 4332513"/>
                <a:gd name="connsiteX1" fmla="*/ 5382568 w 5382568"/>
                <a:gd name="connsiteY1" fmla="*/ 4312416 h 4332513"/>
                <a:gd name="connsiteX2" fmla="*/ 1413469 w 5382568"/>
                <a:gd name="connsiteY2" fmla="*/ 1719942 h 4332513"/>
                <a:gd name="connsiteX3" fmla="*/ 5352423 w 5382568"/>
                <a:gd name="connsiteY3" fmla="*/ 403607 h 4332513"/>
                <a:gd name="connsiteX4" fmla="*/ 428730 w 5382568"/>
                <a:gd name="connsiteY4" fmla="*/ 1508927 h 4332513"/>
                <a:gd name="connsiteX5" fmla="*/ 1935983 w 5382568"/>
                <a:gd name="connsiteY5" fmla="*/ 4332513 h 4332513"/>
                <a:gd name="connsiteX0" fmla="*/ 1935983 w 5382568"/>
                <a:gd name="connsiteY0" fmla="*/ 4332513 h 4332513"/>
                <a:gd name="connsiteX1" fmla="*/ 5382568 w 5382568"/>
                <a:gd name="connsiteY1" fmla="*/ 4312416 h 4332513"/>
                <a:gd name="connsiteX2" fmla="*/ 1413469 w 5382568"/>
                <a:gd name="connsiteY2" fmla="*/ 1719942 h 4332513"/>
                <a:gd name="connsiteX3" fmla="*/ 5352423 w 5382568"/>
                <a:gd name="connsiteY3" fmla="*/ 403607 h 4332513"/>
                <a:gd name="connsiteX4" fmla="*/ 428730 w 5382568"/>
                <a:gd name="connsiteY4" fmla="*/ 1508927 h 4332513"/>
                <a:gd name="connsiteX5" fmla="*/ 1935983 w 5382568"/>
                <a:gd name="connsiteY5" fmla="*/ 4332513 h 4332513"/>
                <a:gd name="connsiteX0" fmla="*/ 1935983 w 5382568"/>
                <a:gd name="connsiteY0" fmla="*/ 4368641 h 4368641"/>
                <a:gd name="connsiteX1" fmla="*/ 5382568 w 5382568"/>
                <a:gd name="connsiteY1" fmla="*/ 4348544 h 4368641"/>
                <a:gd name="connsiteX2" fmla="*/ 1413469 w 5382568"/>
                <a:gd name="connsiteY2" fmla="*/ 1756070 h 4368641"/>
                <a:gd name="connsiteX3" fmla="*/ 5352423 w 5382568"/>
                <a:gd name="connsiteY3" fmla="*/ 439735 h 4368641"/>
                <a:gd name="connsiteX4" fmla="*/ 428730 w 5382568"/>
                <a:gd name="connsiteY4" fmla="*/ 1545055 h 4368641"/>
                <a:gd name="connsiteX5" fmla="*/ 1935983 w 5382568"/>
                <a:gd name="connsiteY5" fmla="*/ 4368641 h 4368641"/>
                <a:gd name="connsiteX0" fmla="*/ 1935983 w 5382568"/>
                <a:gd name="connsiteY0" fmla="*/ 4117432 h 4117432"/>
                <a:gd name="connsiteX1" fmla="*/ 5382568 w 5382568"/>
                <a:gd name="connsiteY1" fmla="*/ 4097335 h 4117432"/>
                <a:gd name="connsiteX2" fmla="*/ 1413469 w 5382568"/>
                <a:gd name="connsiteY2" fmla="*/ 1504861 h 4117432"/>
                <a:gd name="connsiteX3" fmla="*/ 5352423 w 5382568"/>
                <a:gd name="connsiteY3" fmla="*/ 188526 h 4117432"/>
                <a:gd name="connsiteX4" fmla="*/ 428730 w 5382568"/>
                <a:gd name="connsiteY4" fmla="*/ 1293846 h 4117432"/>
                <a:gd name="connsiteX5" fmla="*/ 1935983 w 5382568"/>
                <a:gd name="connsiteY5" fmla="*/ 4117432 h 4117432"/>
                <a:gd name="connsiteX0" fmla="*/ 1935983 w 5382568"/>
                <a:gd name="connsiteY0" fmla="*/ 4104227 h 4104227"/>
                <a:gd name="connsiteX1" fmla="*/ 5382568 w 5382568"/>
                <a:gd name="connsiteY1" fmla="*/ 4084130 h 4104227"/>
                <a:gd name="connsiteX2" fmla="*/ 1413469 w 5382568"/>
                <a:gd name="connsiteY2" fmla="*/ 1491656 h 4104227"/>
                <a:gd name="connsiteX3" fmla="*/ 5352423 w 5382568"/>
                <a:gd name="connsiteY3" fmla="*/ 175321 h 4104227"/>
                <a:gd name="connsiteX4" fmla="*/ 428730 w 5382568"/>
                <a:gd name="connsiteY4" fmla="*/ 1280641 h 4104227"/>
                <a:gd name="connsiteX5" fmla="*/ 1935983 w 5382568"/>
                <a:gd name="connsiteY5" fmla="*/ 4104227 h 4104227"/>
                <a:gd name="connsiteX0" fmla="*/ 1935983 w 5382568"/>
                <a:gd name="connsiteY0" fmla="*/ 4104227 h 4104227"/>
                <a:gd name="connsiteX1" fmla="*/ 5382568 w 5382568"/>
                <a:gd name="connsiteY1" fmla="*/ 4084130 h 4104227"/>
                <a:gd name="connsiteX2" fmla="*/ 1564194 w 5382568"/>
                <a:gd name="connsiteY2" fmla="*/ 1572043 h 4104227"/>
                <a:gd name="connsiteX3" fmla="*/ 5352423 w 5382568"/>
                <a:gd name="connsiteY3" fmla="*/ 175321 h 4104227"/>
                <a:gd name="connsiteX4" fmla="*/ 428730 w 5382568"/>
                <a:gd name="connsiteY4" fmla="*/ 1280641 h 4104227"/>
                <a:gd name="connsiteX5" fmla="*/ 1935983 w 5382568"/>
                <a:gd name="connsiteY5" fmla="*/ 4104227 h 4104227"/>
                <a:gd name="connsiteX0" fmla="*/ 1935983 w 5935227"/>
                <a:gd name="connsiteY0" fmla="*/ 4104227 h 4114275"/>
                <a:gd name="connsiteX1" fmla="*/ 5935227 w 5935227"/>
                <a:gd name="connsiteY1" fmla="*/ 4114275 h 4114275"/>
                <a:gd name="connsiteX2" fmla="*/ 1564194 w 5935227"/>
                <a:gd name="connsiteY2" fmla="*/ 1572043 h 4114275"/>
                <a:gd name="connsiteX3" fmla="*/ 5352423 w 5935227"/>
                <a:gd name="connsiteY3" fmla="*/ 175321 h 4114275"/>
                <a:gd name="connsiteX4" fmla="*/ 428730 w 5935227"/>
                <a:gd name="connsiteY4" fmla="*/ 1280641 h 4114275"/>
                <a:gd name="connsiteX5" fmla="*/ 1935983 w 5935227"/>
                <a:gd name="connsiteY5" fmla="*/ 4104227 h 4114275"/>
                <a:gd name="connsiteX0" fmla="*/ 1935983 w 5935227"/>
                <a:gd name="connsiteY0" fmla="*/ 4104227 h 4114275"/>
                <a:gd name="connsiteX1" fmla="*/ 5935227 w 5935227"/>
                <a:gd name="connsiteY1" fmla="*/ 4114275 h 4114275"/>
                <a:gd name="connsiteX2" fmla="*/ 1564194 w 5935227"/>
                <a:gd name="connsiteY2" fmla="*/ 1572043 h 4114275"/>
                <a:gd name="connsiteX3" fmla="*/ 5352423 w 5935227"/>
                <a:gd name="connsiteY3" fmla="*/ 175321 h 4114275"/>
                <a:gd name="connsiteX4" fmla="*/ 428730 w 5935227"/>
                <a:gd name="connsiteY4" fmla="*/ 1280641 h 4114275"/>
                <a:gd name="connsiteX5" fmla="*/ 1935983 w 5935227"/>
                <a:gd name="connsiteY5" fmla="*/ 4104227 h 4114275"/>
                <a:gd name="connsiteX0" fmla="*/ 1935983 w 5935227"/>
                <a:gd name="connsiteY0" fmla="*/ 4104227 h 4114275"/>
                <a:gd name="connsiteX1" fmla="*/ 5935227 w 5935227"/>
                <a:gd name="connsiteY1" fmla="*/ 4114275 h 4114275"/>
                <a:gd name="connsiteX2" fmla="*/ 1564194 w 5935227"/>
                <a:gd name="connsiteY2" fmla="*/ 1572043 h 4114275"/>
                <a:gd name="connsiteX3" fmla="*/ 5352423 w 5935227"/>
                <a:gd name="connsiteY3" fmla="*/ 175321 h 4114275"/>
                <a:gd name="connsiteX4" fmla="*/ 428730 w 5935227"/>
                <a:gd name="connsiteY4" fmla="*/ 1280641 h 4114275"/>
                <a:gd name="connsiteX5" fmla="*/ 1935983 w 5935227"/>
                <a:gd name="connsiteY5" fmla="*/ 4104227 h 4114275"/>
                <a:gd name="connsiteX0" fmla="*/ 1935983 w 5935227"/>
                <a:gd name="connsiteY0" fmla="*/ 4104227 h 4114275"/>
                <a:gd name="connsiteX1" fmla="*/ 5935227 w 5935227"/>
                <a:gd name="connsiteY1" fmla="*/ 4114275 h 4114275"/>
                <a:gd name="connsiteX2" fmla="*/ 1564194 w 5935227"/>
                <a:gd name="connsiteY2" fmla="*/ 1572043 h 4114275"/>
                <a:gd name="connsiteX3" fmla="*/ 5352423 w 5935227"/>
                <a:gd name="connsiteY3" fmla="*/ 175321 h 4114275"/>
                <a:gd name="connsiteX4" fmla="*/ 428730 w 5935227"/>
                <a:gd name="connsiteY4" fmla="*/ 1280641 h 4114275"/>
                <a:gd name="connsiteX5" fmla="*/ 1935983 w 5935227"/>
                <a:gd name="connsiteY5" fmla="*/ 4104227 h 4114275"/>
                <a:gd name="connsiteX0" fmla="*/ 1935983 w 5935227"/>
                <a:gd name="connsiteY0" fmla="*/ 4104227 h 4114275"/>
                <a:gd name="connsiteX1" fmla="*/ 5935227 w 5935227"/>
                <a:gd name="connsiteY1" fmla="*/ 4114275 h 4114275"/>
                <a:gd name="connsiteX2" fmla="*/ 1654629 w 5935227"/>
                <a:gd name="connsiteY2" fmla="*/ 1752913 h 4114275"/>
                <a:gd name="connsiteX3" fmla="*/ 5352423 w 5935227"/>
                <a:gd name="connsiteY3" fmla="*/ 175321 h 4114275"/>
                <a:gd name="connsiteX4" fmla="*/ 428730 w 5935227"/>
                <a:gd name="connsiteY4" fmla="*/ 1280641 h 4114275"/>
                <a:gd name="connsiteX5" fmla="*/ 1935983 w 5935227"/>
                <a:gd name="connsiteY5" fmla="*/ 4104227 h 4114275"/>
                <a:gd name="connsiteX0" fmla="*/ 1935983 w 6504634"/>
                <a:gd name="connsiteY0" fmla="*/ 4104227 h 4114275"/>
                <a:gd name="connsiteX1" fmla="*/ 5935227 w 6504634"/>
                <a:gd name="connsiteY1" fmla="*/ 4114275 h 4114275"/>
                <a:gd name="connsiteX2" fmla="*/ 5352423 w 6504634"/>
                <a:gd name="connsiteY2" fmla="*/ 175321 h 4114275"/>
                <a:gd name="connsiteX3" fmla="*/ 428730 w 6504634"/>
                <a:gd name="connsiteY3" fmla="*/ 1280641 h 4114275"/>
                <a:gd name="connsiteX4" fmla="*/ 1935983 w 6504634"/>
                <a:gd name="connsiteY4" fmla="*/ 4104227 h 4114275"/>
                <a:gd name="connsiteX0" fmla="*/ 1935983 w 6504634"/>
                <a:gd name="connsiteY0" fmla="*/ 4104227 h 4114275"/>
                <a:gd name="connsiteX1" fmla="*/ 5935227 w 6504634"/>
                <a:gd name="connsiteY1" fmla="*/ 4114275 h 4114275"/>
                <a:gd name="connsiteX2" fmla="*/ 5352423 w 6504634"/>
                <a:gd name="connsiteY2" fmla="*/ 175321 h 4114275"/>
                <a:gd name="connsiteX3" fmla="*/ 428730 w 6504634"/>
                <a:gd name="connsiteY3" fmla="*/ 1280641 h 4114275"/>
                <a:gd name="connsiteX4" fmla="*/ 1935983 w 6504634"/>
                <a:gd name="connsiteY4" fmla="*/ 4104227 h 4114275"/>
                <a:gd name="connsiteX0" fmla="*/ 1935983 w 5935227"/>
                <a:gd name="connsiteY0" fmla="*/ 4104227 h 4114275"/>
                <a:gd name="connsiteX1" fmla="*/ 5935227 w 5935227"/>
                <a:gd name="connsiteY1" fmla="*/ 4114275 h 4114275"/>
                <a:gd name="connsiteX2" fmla="*/ 5352423 w 5935227"/>
                <a:gd name="connsiteY2" fmla="*/ 175321 h 4114275"/>
                <a:gd name="connsiteX3" fmla="*/ 428730 w 5935227"/>
                <a:gd name="connsiteY3" fmla="*/ 1280641 h 4114275"/>
                <a:gd name="connsiteX4" fmla="*/ 1935983 w 5935227"/>
                <a:gd name="connsiteY4" fmla="*/ 4104227 h 4114275"/>
                <a:gd name="connsiteX0" fmla="*/ 1935983 w 5935227"/>
                <a:gd name="connsiteY0" fmla="*/ 4104227 h 4114275"/>
                <a:gd name="connsiteX1" fmla="*/ 5935227 w 5935227"/>
                <a:gd name="connsiteY1" fmla="*/ 4114275 h 4114275"/>
                <a:gd name="connsiteX2" fmla="*/ 5352423 w 5935227"/>
                <a:gd name="connsiteY2" fmla="*/ 175321 h 4114275"/>
                <a:gd name="connsiteX3" fmla="*/ 428730 w 5935227"/>
                <a:gd name="connsiteY3" fmla="*/ 1280641 h 4114275"/>
                <a:gd name="connsiteX4" fmla="*/ 1935983 w 5935227"/>
                <a:gd name="connsiteY4" fmla="*/ 4104227 h 4114275"/>
                <a:gd name="connsiteX0" fmla="*/ 3101591 w 7100835"/>
                <a:gd name="connsiteY0" fmla="*/ 4104227 h 4114275"/>
                <a:gd name="connsiteX1" fmla="*/ 7100835 w 7100835"/>
                <a:gd name="connsiteY1" fmla="*/ 4114275 h 4114275"/>
                <a:gd name="connsiteX2" fmla="*/ 6518031 w 7100835"/>
                <a:gd name="connsiteY2" fmla="*/ 175321 h 4114275"/>
                <a:gd name="connsiteX3" fmla="*/ 1594338 w 7100835"/>
                <a:gd name="connsiteY3" fmla="*/ 1280641 h 4114275"/>
                <a:gd name="connsiteX4" fmla="*/ 3101591 w 7100835"/>
                <a:gd name="connsiteY4" fmla="*/ 4104227 h 4114275"/>
                <a:gd name="connsiteX0" fmla="*/ 3101591 w 7100835"/>
                <a:gd name="connsiteY0" fmla="*/ 3930581 h 3940629"/>
                <a:gd name="connsiteX1" fmla="*/ 7100835 w 7100835"/>
                <a:gd name="connsiteY1" fmla="*/ 3940629 h 3940629"/>
                <a:gd name="connsiteX2" fmla="*/ 6518031 w 7100835"/>
                <a:gd name="connsiteY2" fmla="*/ 1675 h 3940629"/>
                <a:gd name="connsiteX3" fmla="*/ 3101591 w 7100835"/>
                <a:gd name="connsiteY3" fmla="*/ 3930581 h 3940629"/>
                <a:gd name="connsiteX0" fmla="*/ 6082603 w 10081847"/>
                <a:gd name="connsiteY0" fmla="*/ 3990871 h 4000919"/>
                <a:gd name="connsiteX1" fmla="*/ 10081847 w 10081847"/>
                <a:gd name="connsiteY1" fmla="*/ 4000919 h 4000919"/>
                <a:gd name="connsiteX2" fmla="*/ 9499043 w 10081847"/>
                <a:gd name="connsiteY2" fmla="*/ 61965 h 4000919"/>
                <a:gd name="connsiteX3" fmla="*/ 6082603 w 10081847"/>
                <a:gd name="connsiteY3" fmla="*/ 3990871 h 4000919"/>
                <a:gd name="connsiteX0" fmla="*/ 6082603 w 10081847"/>
                <a:gd name="connsiteY0" fmla="*/ 3990871 h 4000919"/>
                <a:gd name="connsiteX1" fmla="*/ 10081847 w 10081847"/>
                <a:gd name="connsiteY1" fmla="*/ 4000919 h 4000919"/>
                <a:gd name="connsiteX2" fmla="*/ 9499043 w 10081847"/>
                <a:gd name="connsiteY2" fmla="*/ 61965 h 4000919"/>
                <a:gd name="connsiteX3" fmla="*/ 6082603 w 10081847"/>
                <a:gd name="connsiteY3" fmla="*/ 3990871 h 4000919"/>
                <a:gd name="connsiteX0" fmla="*/ 5680669 w 10081847"/>
                <a:gd name="connsiteY0" fmla="*/ 3970775 h 4000919"/>
                <a:gd name="connsiteX1" fmla="*/ 10081847 w 10081847"/>
                <a:gd name="connsiteY1" fmla="*/ 4000919 h 4000919"/>
                <a:gd name="connsiteX2" fmla="*/ 9499043 w 10081847"/>
                <a:gd name="connsiteY2" fmla="*/ 61965 h 4000919"/>
                <a:gd name="connsiteX3" fmla="*/ 5680669 w 10081847"/>
                <a:gd name="connsiteY3" fmla="*/ 3970775 h 4000919"/>
                <a:gd name="connsiteX0" fmla="*/ 5680669 w 10081847"/>
                <a:gd name="connsiteY0" fmla="*/ 3970775 h 4000919"/>
                <a:gd name="connsiteX1" fmla="*/ 10081847 w 10081847"/>
                <a:gd name="connsiteY1" fmla="*/ 4000919 h 4000919"/>
                <a:gd name="connsiteX2" fmla="*/ 9499043 w 10081847"/>
                <a:gd name="connsiteY2" fmla="*/ 61965 h 4000919"/>
                <a:gd name="connsiteX3" fmla="*/ 5680669 w 10081847"/>
                <a:gd name="connsiteY3" fmla="*/ 3970775 h 4000919"/>
                <a:gd name="connsiteX0" fmla="*/ 5680669 w 10081847"/>
                <a:gd name="connsiteY0" fmla="*/ 3970775 h 4000919"/>
                <a:gd name="connsiteX1" fmla="*/ 10081847 w 10081847"/>
                <a:gd name="connsiteY1" fmla="*/ 4000919 h 4000919"/>
                <a:gd name="connsiteX2" fmla="*/ 9499043 w 10081847"/>
                <a:gd name="connsiteY2" fmla="*/ 61965 h 4000919"/>
                <a:gd name="connsiteX3" fmla="*/ 5680669 w 10081847"/>
                <a:gd name="connsiteY3" fmla="*/ 3970775 h 4000919"/>
                <a:gd name="connsiteX0" fmla="*/ 5047623 w 9448801"/>
                <a:gd name="connsiteY0" fmla="*/ 4332515 h 4362659"/>
                <a:gd name="connsiteX1" fmla="*/ 9448801 w 9448801"/>
                <a:gd name="connsiteY1" fmla="*/ 4362659 h 4362659"/>
                <a:gd name="connsiteX2" fmla="*/ 8865997 w 9448801"/>
                <a:gd name="connsiteY2" fmla="*/ 423705 h 4362659"/>
                <a:gd name="connsiteX3" fmla="*/ 5047623 w 9448801"/>
                <a:gd name="connsiteY3" fmla="*/ 4332515 h 4362659"/>
                <a:gd name="connsiteX0" fmla="*/ 5047623 w 9448801"/>
                <a:gd name="connsiteY0" fmla="*/ 4332515 h 4362659"/>
                <a:gd name="connsiteX1" fmla="*/ 9448801 w 9448801"/>
                <a:gd name="connsiteY1" fmla="*/ 4362659 h 4362659"/>
                <a:gd name="connsiteX2" fmla="*/ 8865997 w 9448801"/>
                <a:gd name="connsiteY2" fmla="*/ 423705 h 4362659"/>
                <a:gd name="connsiteX3" fmla="*/ 5047623 w 9448801"/>
                <a:gd name="connsiteY3" fmla="*/ 4332515 h 4362659"/>
                <a:gd name="connsiteX0" fmla="*/ 5047623 w 9448801"/>
                <a:gd name="connsiteY0" fmla="*/ 4332515 h 4362659"/>
                <a:gd name="connsiteX1" fmla="*/ 9448801 w 9448801"/>
                <a:gd name="connsiteY1" fmla="*/ 4362659 h 4362659"/>
                <a:gd name="connsiteX2" fmla="*/ 8865997 w 9448801"/>
                <a:gd name="connsiteY2" fmla="*/ 423705 h 4362659"/>
                <a:gd name="connsiteX3" fmla="*/ 5047623 w 9448801"/>
                <a:gd name="connsiteY3" fmla="*/ 4332515 h 436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8801" h="4362659">
                  <a:moveTo>
                    <a:pt x="5047623" y="4332515"/>
                  </a:moveTo>
                  <a:lnTo>
                    <a:pt x="9448801" y="4362659"/>
                  </a:lnTo>
                  <a:cubicBezTo>
                    <a:pt x="4481565" y="2843683"/>
                    <a:pt x="1473760" y="413656"/>
                    <a:pt x="8865997" y="423705"/>
                  </a:cubicBezTo>
                  <a:cubicBezTo>
                    <a:pt x="0" y="0"/>
                    <a:pt x="4598796" y="3967426"/>
                    <a:pt x="5047623" y="433251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noFill/>
              <a:round/>
              <a:headEnd/>
              <a:tailEnd/>
            </a:ln>
            <a:effectLst>
              <a:outerShdw blurRad="647700" sx="96000" sy="96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grpSp>
          <p:nvGrpSpPr>
            <p:cNvPr id="52" name="Gruppieren 49"/>
            <p:cNvGrpSpPr/>
            <p:nvPr/>
          </p:nvGrpSpPr>
          <p:grpSpPr>
            <a:xfrm>
              <a:off x="6172670" y="2706968"/>
              <a:ext cx="783692" cy="733404"/>
              <a:chOff x="5295832" y="2656494"/>
              <a:chExt cx="783692" cy="733404"/>
            </a:xfrm>
          </p:grpSpPr>
          <p:sp>
            <p:nvSpPr>
              <p:cNvPr id="74" name="Ellipse 62"/>
              <p:cNvSpPr/>
              <p:nvPr/>
            </p:nvSpPr>
            <p:spPr bwMode="gray">
              <a:xfrm>
                <a:off x="5295832" y="3240420"/>
                <a:ext cx="783692" cy="14947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75" name="Ellipse 63"/>
              <p:cNvSpPr/>
              <p:nvPr/>
            </p:nvSpPr>
            <p:spPr bwMode="gray">
              <a:xfrm>
                <a:off x="5362427" y="2656494"/>
                <a:ext cx="650503" cy="650503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3">
                          <a14:imgEffect>
                            <a14:saturation sat="33000"/>
                          </a14:imgEffect>
                          <a14:imgEffect>
                            <a14:brightnessContrast bright="6000" contrast="45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>
                <a:outerShdw blurRad="127000" dist="88900" dir="18900000" sy="23000" kx="-1200000" algn="b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53" name="Gruppieren 50"/>
            <p:cNvGrpSpPr/>
            <p:nvPr/>
          </p:nvGrpSpPr>
          <p:grpSpPr>
            <a:xfrm>
              <a:off x="6843250" y="2250438"/>
              <a:ext cx="558490" cy="522597"/>
              <a:chOff x="5966412" y="2199964"/>
              <a:chExt cx="558490" cy="522597"/>
            </a:xfrm>
          </p:grpSpPr>
          <p:sp>
            <p:nvSpPr>
              <p:cNvPr id="72" name="Ellipse 60"/>
              <p:cNvSpPr/>
              <p:nvPr/>
            </p:nvSpPr>
            <p:spPr bwMode="gray">
              <a:xfrm>
                <a:off x="5966412" y="2616037"/>
                <a:ext cx="558490" cy="106524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73" name="Ellipse 61"/>
              <p:cNvSpPr/>
              <p:nvPr/>
            </p:nvSpPr>
            <p:spPr bwMode="gray">
              <a:xfrm>
                <a:off x="6010990" y="2199964"/>
                <a:ext cx="469335" cy="469335"/>
              </a:xfrm>
              <a:prstGeom prst="ellipse">
                <a:avLst/>
              </a:prstGeom>
              <a:blipFill dpi="0" rotWithShape="1">
                <a:blip r:embed="rId4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5">
                          <a14:imgEffect>
                            <a14:saturation sat="33000"/>
                          </a14:imgEffect>
                          <a14:imgEffect>
                            <a14:brightnessContrast bright="6000" contrast="45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>
                <a:outerShdw blurRad="127000" dist="88900" dir="18900000" sy="23000" kx="-1200000" algn="b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54" name="Gruppieren 4"/>
            <p:cNvGrpSpPr/>
            <p:nvPr/>
          </p:nvGrpSpPr>
          <p:grpSpPr>
            <a:xfrm>
              <a:off x="7488132" y="2131684"/>
              <a:ext cx="559840" cy="407664"/>
              <a:chOff x="7529803" y="2162027"/>
              <a:chExt cx="476498" cy="346977"/>
            </a:xfrm>
          </p:grpSpPr>
          <p:sp>
            <p:nvSpPr>
              <p:cNvPr id="70" name="Ellipse 58"/>
              <p:cNvSpPr/>
              <p:nvPr/>
            </p:nvSpPr>
            <p:spPr bwMode="gray">
              <a:xfrm>
                <a:off x="7529803" y="2418118"/>
                <a:ext cx="476498" cy="90886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71" name="Ellipse 59"/>
              <p:cNvSpPr/>
              <p:nvPr/>
            </p:nvSpPr>
            <p:spPr bwMode="gray">
              <a:xfrm>
                <a:off x="7617285" y="2162027"/>
                <a:ext cx="301534" cy="301534"/>
              </a:xfrm>
              <a:prstGeom prst="ellipse">
                <a:avLst/>
              </a:prstGeom>
              <a:blipFill dpi="0" rotWithShape="1">
                <a:blip r:embed="rId6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7">
                          <a14:imgEffect>
                            <a14:saturation sat="33000"/>
                          </a14:imgEffect>
                          <a14:imgEffect>
                            <a14:brightnessContrast bright="6000" contrast="45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>
                <a:outerShdw blurRad="127000" dist="88900" dir="18900000" sy="23000" kx="-1200000" algn="b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55" name="Gruppieren 52"/>
            <p:cNvGrpSpPr/>
            <p:nvPr/>
          </p:nvGrpSpPr>
          <p:grpSpPr>
            <a:xfrm>
              <a:off x="5926633" y="3460602"/>
              <a:ext cx="1088832" cy="959259"/>
              <a:chOff x="5049795" y="3410128"/>
              <a:chExt cx="1088832" cy="959259"/>
            </a:xfrm>
          </p:grpSpPr>
          <p:sp>
            <p:nvSpPr>
              <p:cNvPr id="68" name="Ellipse 56"/>
              <p:cNvSpPr/>
              <p:nvPr/>
            </p:nvSpPr>
            <p:spPr bwMode="gray">
              <a:xfrm>
                <a:off x="5049795" y="4161709"/>
                <a:ext cx="1088832" cy="20767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9" name="Ellipse 57"/>
              <p:cNvSpPr/>
              <p:nvPr/>
            </p:nvSpPr>
            <p:spPr bwMode="gray">
              <a:xfrm>
                <a:off x="5177716" y="3410128"/>
                <a:ext cx="832991" cy="832991"/>
              </a:xfrm>
              <a:prstGeom prst="ellipse">
                <a:avLst/>
              </a:prstGeom>
              <a:blipFill dpi="0" rotWithShape="1">
                <a:blip r:embed="rId8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9">
                          <a14:imgEffect>
                            <a14:saturation sat="33000"/>
                          </a14:imgEffect>
                          <a14:imgEffect>
                            <a14:brightnessContrast bright="6000" contrast="45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>
                <a:outerShdw blurRad="127000" dist="88900" dir="18900000" sy="23000" kx="-1200000" algn="b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56" name="Gruppieren 53"/>
            <p:cNvGrpSpPr/>
            <p:nvPr/>
          </p:nvGrpSpPr>
          <p:grpSpPr>
            <a:xfrm>
              <a:off x="6627918" y="4134287"/>
              <a:ext cx="1547644" cy="1568101"/>
              <a:chOff x="5751080" y="4083813"/>
              <a:chExt cx="1547644" cy="1568101"/>
            </a:xfrm>
          </p:grpSpPr>
          <p:sp>
            <p:nvSpPr>
              <p:cNvPr id="66" name="Ellipse 54"/>
              <p:cNvSpPr/>
              <p:nvPr/>
            </p:nvSpPr>
            <p:spPr bwMode="gray">
              <a:xfrm>
                <a:off x="5751080" y="5356724"/>
                <a:ext cx="1547644" cy="29519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7" name="Ellipse 55"/>
              <p:cNvSpPr/>
              <p:nvPr/>
            </p:nvSpPr>
            <p:spPr bwMode="gray">
              <a:xfrm>
                <a:off x="5814648" y="4083813"/>
                <a:ext cx="1420508" cy="1420506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57" name="Gruppieren 5"/>
            <p:cNvGrpSpPr/>
            <p:nvPr/>
          </p:nvGrpSpPr>
          <p:grpSpPr>
            <a:xfrm>
              <a:off x="8047972" y="2102770"/>
              <a:ext cx="476498" cy="255483"/>
              <a:chOff x="8067562" y="1660071"/>
              <a:chExt cx="476498" cy="255483"/>
            </a:xfrm>
          </p:grpSpPr>
          <p:sp>
            <p:nvSpPr>
              <p:cNvPr id="64" name="Ellipse 71"/>
              <p:cNvSpPr/>
              <p:nvPr/>
            </p:nvSpPr>
            <p:spPr bwMode="gray">
              <a:xfrm>
                <a:off x="8067562" y="1824668"/>
                <a:ext cx="476498" cy="90886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5" name="Ellipse 64"/>
              <p:cNvSpPr/>
              <p:nvPr/>
            </p:nvSpPr>
            <p:spPr bwMode="auto">
              <a:xfrm>
                <a:off x="8204192" y="1660071"/>
                <a:ext cx="210040" cy="210040"/>
              </a:xfrm>
              <a:prstGeom prst="ellipse">
                <a:avLst/>
              </a:prstGeom>
              <a:blipFill dpi="0" rotWithShape="1"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saturation sat="33000"/>
                          </a14:imgEffect>
                          <a14:imgEffect>
                            <a14:brightnessContrast bright="6000" contrast="45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lang="pl-PL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  <a:cs typeface="Arial" charset="0"/>
                </a:endParaRPr>
              </a:p>
            </p:txBody>
          </p:sp>
        </p:grpSp>
        <p:grpSp>
          <p:nvGrpSpPr>
            <p:cNvPr id="58" name="Gruppieren 2"/>
            <p:cNvGrpSpPr/>
            <p:nvPr/>
          </p:nvGrpSpPr>
          <p:grpSpPr>
            <a:xfrm>
              <a:off x="8524470" y="2069030"/>
              <a:ext cx="376844" cy="198583"/>
              <a:chOff x="7827348" y="2016262"/>
              <a:chExt cx="376844" cy="198583"/>
            </a:xfrm>
          </p:grpSpPr>
          <p:sp>
            <p:nvSpPr>
              <p:cNvPr id="62" name="Ellipse 65"/>
              <p:cNvSpPr/>
              <p:nvPr/>
            </p:nvSpPr>
            <p:spPr bwMode="auto">
              <a:xfrm>
                <a:off x="7929262" y="2016262"/>
                <a:ext cx="173016" cy="173016"/>
              </a:xfrm>
              <a:prstGeom prst="ellipse">
                <a:avLst/>
              </a:prstGeom>
              <a:blipFill dpi="0" rotWithShape="1">
                <a:blip r:embed="rId12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3">
                          <a14:imgEffect>
                            <a14:saturation sat="33000"/>
                          </a14:imgEffect>
                          <a14:imgEffect>
                            <a14:brightnessContrast bright="6000" contrast="45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lang="pl-PL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  <a:cs typeface="Arial" charset="0"/>
                </a:endParaRPr>
              </a:p>
            </p:txBody>
          </p:sp>
          <p:sp>
            <p:nvSpPr>
              <p:cNvPr id="63" name="Ellipse 67"/>
              <p:cNvSpPr/>
              <p:nvPr/>
            </p:nvSpPr>
            <p:spPr bwMode="gray">
              <a:xfrm>
                <a:off x="7827348" y="2150358"/>
                <a:ext cx="376844" cy="64487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59" name="Gruppieren 1"/>
            <p:cNvGrpSpPr/>
            <p:nvPr/>
          </p:nvGrpSpPr>
          <p:grpSpPr>
            <a:xfrm>
              <a:off x="8850671" y="2076509"/>
              <a:ext cx="376844" cy="152835"/>
              <a:chOff x="8400295" y="2000092"/>
              <a:chExt cx="376844" cy="152835"/>
            </a:xfrm>
          </p:grpSpPr>
          <p:sp>
            <p:nvSpPr>
              <p:cNvPr id="60" name="Ellipse 66"/>
              <p:cNvSpPr/>
              <p:nvPr/>
            </p:nvSpPr>
            <p:spPr bwMode="auto">
              <a:xfrm>
                <a:off x="8524470" y="2000092"/>
                <a:ext cx="128494" cy="128494"/>
              </a:xfrm>
              <a:prstGeom prst="ellipse">
                <a:avLst/>
              </a:prstGeom>
              <a:blipFill dpi="0" rotWithShape="1">
                <a:blip r:embed="rId14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5">
                          <a14:imgEffect>
                            <a14:saturation sat="33000"/>
                          </a14:imgEffect>
                          <a14:imgEffect>
                            <a14:brightnessContrast bright="6000" contrast="45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lang="pl-PL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  <a:cs typeface="Arial" charset="0"/>
                </a:endParaRPr>
              </a:p>
            </p:txBody>
          </p:sp>
          <p:sp>
            <p:nvSpPr>
              <p:cNvPr id="61" name="Ellipse 70"/>
              <p:cNvSpPr/>
              <p:nvPr/>
            </p:nvSpPr>
            <p:spPr bwMode="gray">
              <a:xfrm>
                <a:off x="8400295" y="2088440"/>
                <a:ext cx="376844" cy="64487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latin typeface="+mj-lt"/>
                </a:endParaRPr>
              </a:p>
            </p:txBody>
          </p:sp>
        </p:grpSp>
      </p:grpSp>
      <p:sp>
        <p:nvSpPr>
          <p:cNvPr id="76" name="_text"/>
          <p:cNvSpPr txBox="1">
            <a:spLocks/>
          </p:cNvSpPr>
          <p:nvPr/>
        </p:nvSpPr>
        <p:spPr bwMode="gray">
          <a:xfrm>
            <a:off x="394971" y="3877097"/>
            <a:ext cx="4598370" cy="24908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podstawy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AngularJS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 środowisko pracy dewelopera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wzorzec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MVC w aplikacjach internetowych SPA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modularyzację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 wstrzykiwanie zależności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dyrektywy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filtry i funkcje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sposoby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komunikacji z serwerem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dobre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praktyki w stosowaniu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AngularJS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metody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testowania aplikacji internetowych</a:t>
            </a:r>
          </a:p>
        </p:txBody>
      </p:sp>
    </p:spTree>
    <p:extLst>
      <p:ext uri="{BB962C8B-B14F-4D97-AF65-F5344CB8AC3E}">
        <p14:creationId xmlns:p14="http://schemas.microsoft.com/office/powerpoint/2010/main" xmlns="" val="25567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394971" y="848201"/>
            <a:ext cx="8425973" cy="79267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Dlaczego warto postawić na </a:t>
            </a:r>
            <a:r>
              <a:rPr 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AngularJS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" name="Gruppieren 1"/>
          <p:cNvGrpSpPr/>
          <p:nvPr/>
        </p:nvGrpSpPr>
        <p:grpSpPr bwMode="gray">
          <a:xfrm>
            <a:off x="1480012" y="968364"/>
            <a:ext cx="6183980" cy="6181890"/>
            <a:chOff x="1331642" y="37603"/>
            <a:chExt cx="6480720" cy="6478530"/>
          </a:xfrm>
          <a:effectLst>
            <a:outerShdw blurRad="254000" dist="165100" dir="4500000" algn="tl" rotWithShape="0">
              <a:prstClr val="black">
                <a:alpha val="40000"/>
              </a:prstClr>
            </a:outerShdw>
          </a:effectLst>
          <a:scene3d>
            <a:camera prst="perspectiveRelaxed">
              <a:rot lat="18573601" lon="0" rev="0"/>
            </a:camera>
            <a:lightRig rig="balanced" dir="t"/>
          </a:scene3d>
        </p:grpSpPr>
        <p:sp>
          <p:nvSpPr>
            <p:cNvPr id="7" name="Ellipse 81"/>
            <p:cNvSpPr/>
            <p:nvPr/>
          </p:nvSpPr>
          <p:spPr bwMode="gray">
            <a:xfrm>
              <a:off x="1331642" y="37603"/>
              <a:ext cx="6480720" cy="647853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E6E6E6"/>
                </a:gs>
              </a:gsLst>
              <a:lin ang="16200000" scaled="1"/>
            </a:gradFill>
            <a:ln w="12700">
              <a:gradFill>
                <a:gsLst>
                  <a:gs pos="0">
                    <a:srgbClr val="FFFFFF"/>
                  </a:gs>
                  <a:gs pos="100000">
                    <a:srgbClr val="E6E6E6"/>
                  </a:gs>
                </a:gsLst>
              </a:gradFill>
              <a:round/>
              <a:headEnd/>
              <a:tailEnd/>
            </a:ln>
            <a:effectLst>
              <a:outerShdw blurRad="50800" dir="5400000" algn="ctr" rotWithShape="0">
                <a:srgbClr val="000000">
                  <a:alpha val="43000"/>
                </a:srgbClr>
              </a:outerShdw>
            </a:effectLst>
            <a:sp3d extrusionH="76200" prstMaterial="metal">
              <a:bevelT w="38100" h="38100"/>
              <a:bevelB w="38100" h="38100"/>
            </a:sp3d>
          </p:spPr>
          <p:txBody>
            <a:bodyPr rtlCol="0" anchor="ctr"/>
            <a:lstStyle/>
            <a:p>
              <a:pPr algn="ctr"/>
              <a:endPara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8" name="Gruppieren 82"/>
            <p:cNvGrpSpPr/>
            <p:nvPr/>
          </p:nvGrpSpPr>
          <p:grpSpPr bwMode="gray">
            <a:xfrm>
              <a:off x="2133201" y="854995"/>
              <a:ext cx="4861212" cy="4845942"/>
              <a:chOff x="2856428" y="1974922"/>
              <a:chExt cx="3420400" cy="3409658"/>
            </a:xfrm>
          </p:grpSpPr>
          <p:sp>
            <p:nvSpPr>
              <p:cNvPr id="14" name="Rechteck 88"/>
              <p:cNvSpPr/>
              <p:nvPr/>
            </p:nvSpPr>
            <p:spPr bwMode="gray">
              <a:xfrm rot="16200000">
                <a:off x="2936881" y="2044631"/>
                <a:ext cx="3270238" cy="3270240"/>
              </a:xfrm>
              <a:prstGeom prst="rect">
                <a:avLst/>
              </a:prstGeom>
              <a:sp3d prstMaterial="metal"/>
            </p:spPr>
            <p:txBody>
              <a:bodyPr wrap="none" anchor="ctr">
                <a:prstTxWarp prst="textArchUp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pl-PL" sz="2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Testy</a:t>
                </a:r>
                <a:endParaRPr lang="pl-PL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5" name="Rechteck 89"/>
              <p:cNvSpPr/>
              <p:nvPr/>
            </p:nvSpPr>
            <p:spPr bwMode="gray">
              <a:xfrm>
                <a:off x="2867172" y="1974922"/>
                <a:ext cx="3409656" cy="3409658"/>
              </a:xfrm>
              <a:prstGeom prst="rect">
                <a:avLst/>
              </a:prstGeom>
              <a:sp3d prstMaterial="metal"/>
            </p:spPr>
            <p:txBody>
              <a:bodyPr wrap="none" anchor="ctr">
                <a:prstTxWarp prst="textArchUp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pl-P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/>
                </a:r>
                <a:br>
                  <a:rPr lang="pl-P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pl-P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Dobrze zrobione MVC</a:t>
                </a:r>
                <a:endParaRPr lang="pl-PL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6" name="Rechteck 90"/>
              <p:cNvSpPr/>
              <p:nvPr/>
            </p:nvSpPr>
            <p:spPr bwMode="gray">
              <a:xfrm rot="16200000">
                <a:off x="2869259" y="1982045"/>
                <a:ext cx="3384466" cy="3410128"/>
              </a:xfrm>
              <a:prstGeom prst="rect">
                <a:avLst/>
              </a:prstGeom>
              <a:sp3d prstMaterial="metal"/>
            </p:spPr>
            <p:txBody>
              <a:bodyPr wrap="none" anchor="ctr">
                <a:prstTxWarp prst="textArchDown">
                  <a:avLst>
                    <a:gd name="adj" fmla="val 2083512"/>
                  </a:avLst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pl-P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Dyrektywy</a:t>
                </a:r>
              </a:p>
            </p:txBody>
          </p:sp>
          <p:sp>
            <p:nvSpPr>
              <p:cNvPr id="17" name="Rechteck 91"/>
              <p:cNvSpPr/>
              <p:nvPr/>
            </p:nvSpPr>
            <p:spPr bwMode="gray">
              <a:xfrm>
                <a:off x="2887492" y="2005030"/>
                <a:ext cx="3348000" cy="3348000"/>
              </a:xfrm>
              <a:prstGeom prst="rect">
                <a:avLst/>
              </a:prstGeom>
              <a:sp3d prstMaterial="metal"/>
            </p:spPr>
            <p:txBody>
              <a:bodyPr wrap="none" anchor="ctr">
                <a:prstTxWarp prst="textArchDown">
                  <a:avLst>
                    <a:gd name="adj" fmla="val 2083512"/>
                  </a:avLst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pl-P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Modularyzacja</a:t>
                </a:r>
              </a:p>
            </p:txBody>
          </p:sp>
        </p:grpSp>
        <p:cxnSp>
          <p:nvCxnSpPr>
            <p:cNvPr id="9" name="Gerade Verbindung 83"/>
            <p:cNvCxnSpPr/>
            <p:nvPr/>
          </p:nvCxnSpPr>
          <p:spPr bwMode="gray">
            <a:xfrm rot="2700000">
              <a:off x="4539056" y="228895"/>
              <a:ext cx="0" cy="6095463"/>
            </a:xfrm>
            <a:prstGeom prst="line">
              <a:avLst/>
            </a:prstGeom>
            <a:ln w="19050">
              <a:solidFill>
                <a:srgbClr val="969696"/>
              </a:solidFill>
              <a:prstDash val="sysDot"/>
            </a:ln>
            <a:sp3d prstMaterial="meta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84"/>
            <p:cNvCxnSpPr/>
            <p:nvPr/>
          </p:nvCxnSpPr>
          <p:spPr bwMode="gray">
            <a:xfrm rot="18900000">
              <a:off x="4539056" y="228896"/>
              <a:ext cx="0" cy="6095461"/>
            </a:xfrm>
            <a:prstGeom prst="line">
              <a:avLst/>
            </a:prstGeom>
            <a:ln w="19050">
              <a:solidFill>
                <a:srgbClr val="969696"/>
              </a:solidFill>
              <a:prstDash val="sysDot"/>
            </a:ln>
            <a:sp3d prstMaterial="meta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pieren 85"/>
            <p:cNvGrpSpPr/>
            <p:nvPr/>
          </p:nvGrpSpPr>
          <p:grpSpPr bwMode="gray">
            <a:xfrm>
              <a:off x="2771781" y="1478252"/>
              <a:ext cx="3600444" cy="3597230"/>
              <a:chOff x="3240662" y="2348880"/>
              <a:chExt cx="2662678" cy="2660302"/>
            </a:xfrm>
            <a:effectLst>
              <a:outerShdw blurRad="1270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Ellipse 86"/>
              <p:cNvSpPr/>
              <p:nvPr/>
            </p:nvSpPr>
            <p:spPr bwMode="gray">
              <a:xfrm>
                <a:off x="3240662" y="2348880"/>
                <a:ext cx="2662678" cy="26603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99667">
                    <a:schemeClr val="accent1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 w="12700"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p3d z="127000" extrusionH="127000" prstMaterial="metal">
                <a:bevelT w="38100" h="38100"/>
                <a:bevelB w="38100" h="38100"/>
              </a:sp3d>
            </p:spPr>
            <p:txBody>
              <a:bodyPr rtlCol="0" anchor="ctr"/>
              <a:lstStyle/>
              <a:p>
                <a:pPr algn="ctr"/>
                <a:endParaRPr lang="pl-PL" sz="1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" name="Rechteck 87"/>
              <p:cNvSpPr/>
              <p:nvPr/>
            </p:nvSpPr>
            <p:spPr bwMode="gray">
              <a:xfrm>
                <a:off x="3495675" y="3265906"/>
                <a:ext cx="2152650" cy="826252"/>
              </a:xfrm>
              <a:prstGeom prst="rect">
                <a:avLst/>
              </a:prstGeom>
              <a:sp3d z="127000" prstMaterial="metal"/>
            </p:spPr>
            <p:txBody>
              <a:bodyPr wrap="square" lIns="0" tIns="0" rIns="0" bIns="0" anchor="ctr">
                <a:noAutofit/>
              </a:bodyPr>
              <a:lstStyle/>
              <a:p>
                <a:pPr algn="ctr"/>
                <a:r>
                  <a:rPr lang="pl-PL" sz="24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AngularJS</a:t>
                </a:r>
                <a:endParaRPr lang="pl-P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666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64"/>
          <p:cNvGrpSpPr/>
          <p:nvPr/>
        </p:nvGrpSpPr>
        <p:grpSpPr>
          <a:xfrm>
            <a:off x="2727216" y="2489933"/>
            <a:ext cx="3622192" cy="3663876"/>
            <a:chOff x="2727216" y="1814967"/>
            <a:chExt cx="3644984" cy="3686930"/>
          </a:xfrm>
        </p:grpSpPr>
        <p:sp>
          <p:nvSpPr>
            <p:cNvPr id="21" name="Halbbogen 41"/>
            <p:cNvSpPr/>
            <p:nvPr/>
          </p:nvSpPr>
          <p:spPr bwMode="gray">
            <a:xfrm rot="5400000">
              <a:off x="2727216" y="1856913"/>
              <a:ext cx="3644984" cy="3644984"/>
            </a:xfrm>
            <a:prstGeom prst="blockArc">
              <a:avLst>
                <a:gd name="adj1" fmla="val 10800000"/>
                <a:gd name="adj2" fmla="val 9313339"/>
                <a:gd name="adj3" fmla="val 3033"/>
              </a:avLst>
            </a:prstGeom>
            <a:gradFill flip="none" rotWithShape="1">
              <a:gsLst>
                <a:gs pos="0">
                  <a:srgbClr val="E6E6E6">
                    <a:shade val="30000"/>
                    <a:satMod val="115000"/>
                  </a:srgbClr>
                </a:gs>
                <a:gs pos="50000">
                  <a:srgbClr val="E6E6E6">
                    <a:shade val="67500"/>
                    <a:satMod val="115000"/>
                  </a:srgbClr>
                </a:gs>
                <a:gs pos="100000">
                  <a:srgbClr val="E6E6E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Gleichschenkliges Dreieck 42"/>
            <p:cNvSpPr/>
            <p:nvPr/>
          </p:nvSpPr>
          <p:spPr bwMode="gray">
            <a:xfrm rot="3600000">
              <a:off x="3608030" y="1846781"/>
              <a:ext cx="461303" cy="397675"/>
            </a:xfrm>
            <a:prstGeom prst="triangle">
              <a:avLst/>
            </a:prstGeom>
            <a:solidFill>
              <a:srgbClr val="CBCBCB"/>
            </a:soli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3" name="Oval 2"/>
          <p:cNvSpPr>
            <a:spLocks/>
          </p:cNvSpPr>
          <p:nvPr/>
        </p:nvSpPr>
        <p:spPr bwMode="gray">
          <a:xfrm>
            <a:off x="3316687" y="3107352"/>
            <a:ext cx="2465284" cy="2465542"/>
          </a:xfrm>
          <a:prstGeom prst="ellips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1639" tIns="252000" rIns="81639" bIns="4082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pl-PL" sz="2800" b="1" noProof="1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AngularJS</a:t>
            </a:r>
            <a:endParaRPr lang="en-US" sz="2800" b="1" noProof="1" smtClean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gray">
          <a:xfrm>
            <a:off x="4873625" y="2260324"/>
            <a:ext cx="4010024" cy="215444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Chcę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łatwiej. 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gray">
          <a:xfrm>
            <a:off x="5807520" y="3129696"/>
            <a:ext cx="2273760" cy="456528"/>
          </a:xfrm>
          <a:prstGeom prst="roundRect">
            <a:avLst>
              <a:gd name="adj" fmla="val 315"/>
            </a:avLst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82945" tIns="41473" rIns="82945" bIns="41473" anchor="ctr"/>
          <a:lstStyle/>
          <a:p>
            <a:endParaRPr lang="en-US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6588598" y="4651277"/>
            <a:ext cx="2302193" cy="215444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en-US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Chcę więcej</a:t>
            </a:r>
            <a:r>
              <a:rPr lang="pl-PL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gray">
          <a:xfrm>
            <a:off x="5718175" y="5942508"/>
            <a:ext cx="3131342" cy="215444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pl-PL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Chcę wygodniej.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gray">
          <a:xfrm>
            <a:off x="457201" y="5942508"/>
            <a:ext cx="2874830" cy="215444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r">
              <a:tabLst>
                <a:tab pos="656650" algn="l"/>
                <a:tab pos="1313299" algn="l"/>
                <a:tab pos="1969949" algn="l"/>
              </a:tabLst>
            </a:pPr>
            <a:r>
              <a:rPr lang="pl-PL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Chcę jakości. 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gray">
          <a:xfrm>
            <a:off x="6250224" y="3088311"/>
            <a:ext cx="2564367" cy="215444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pl-PL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Chcę szybciej. 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gray">
          <a:xfrm>
            <a:off x="241302" y="4651276"/>
            <a:ext cx="2243936" cy="215444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r">
              <a:tabLst>
                <a:tab pos="656650" algn="l"/>
                <a:tab pos="1313299" algn="l"/>
                <a:tab pos="1969949" algn="l"/>
              </a:tabLst>
            </a:pPr>
            <a:r>
              <a:rPr lang="pl-PL" sz="14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Chcą się wyróżniać. 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AutoShape 10"/>
          <p:cNvSpPr>
            <a:spLocks noChangeArrowheads="1"/>
          </p:cNvSpPr>
          <p:nvPr/>
        </p:nvSpPr>
        <p:spPr bwMode="gray">
          <a:xfrm>
            <a:off x="406401" y="3088311"/>
            <a:ext cx="2403366" cy="215444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r">
              <a:tabLst>
                <a:tab pos="656650" algn="l"/>
                <a:tab pos="1313299" algn="l"/>
                <a:tab pos="1969949" algn="l"/>
              </a:tabLst>
            </a:pPr>
            <a:r>
              <a:rPr lang="pl-PL" sz="1400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Chcę być podziwiany. </a:t>
            </a:r>
            <a:endParaRPr lang="en-US" sz="1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2" name="Pfeil nach oben 72"/>
          <p:cNvSpPr/>
          <p:nvPr/>
        </p:nvSpPr>
        <p:spPr bwMode="gray">
          <a:xfrm rot="1523691">
            <a:off x="3891742" y="5136549"/>
            <a:ext cx="160742" cy="854010"/>
          </a:xfrm>
          <a:prstGeom prst="upArrow">
            <a:avLst/>
          </a:prstGeom>
          <a:gradFill flip="none" rotWithShape="1">
            <a:gsLst>
              <a:gs pos="0">
                <a:srgbClr val="646464"/>
              </a:gs>
              <a:gs pos="100000">
                <a:srgbClr val="969696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buClr>
                <a:srgbClr val="969696"/>
              </a:buClr>
              <a:defRPr/>
            </a:pPr>
            <a:endParaRPr lang="en-US" b="1" noProof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3" name="Pfeil nach oben 73"/>
          <p:cNvSpPr/>
          <p:nvPr/>
        </p:nvSpPr>
        <p:spPr bwMode="gray">
          <a:xfrm rot="16979128">
            <a:off x="5744912" y="4223558"/>
            <a:ext cx="160742" cy="854010"/>
          </a:xfrm>
          <a:prstGeom prst="upArrow">
            <a:avLst/>
          </a:prstGeom>
          <a:gradFill flip="none" rotWithShape="1">
            <a:gsLst>
              <a:gs pos="0">
                <a:srgbClr val="646464"/>
              </a:gs>
              <a:gs pos="100000">
                <a:srgbClr val="969696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buClr>
                <a:srgbClr val="969696"/>
              </a:buClr>
              <a:defRPr/>
            </a:pPr>
            <a:endParaRPr lang="en-US" b="1" noProof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4" name="Pfeil nach oben 74"/>
          <p:cNvSpPr/>
          <p:nvPr/>
        </p:nvSpPr>
        <p:spPr bwMode="gray">
          <a:xfrm rot="13852717">
            <a:off x="5491817" y="3083463"/>
            <a:ext cx="160742" cy="854010"/>
          </a:xfrm>
          <a:prstGeom prst="upArrow">
            <a:avLst/>
          </a:prstGeom>
          <a:gradFill flip="none" rotWithShape="1">
            <a:gsLst>
              <a:gs pos="0">
                <a:srgbClr val="646464"/>
              </a:gs>
              <a:gs pos="100000">
                <a:srgbClr val="969696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buClr>
                <a:srgbClr val="969696"/>
              </a:buClr>
              <a:defRPr/>
            </a:pPr>
            <a:endParaRPr lang="en-US" b="1" noProof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5" name="Pfeil nach oben 75"/>
          <p:cNvSpPr/>
          <p:nvPr/>
        </p:nvSpPr>
        <p:spPr bwMode="gray">
          <a:xfrm rot="7745283">
            <a:off x="3446868" y="3077040"/>
            <a:ext cx="160742" cy="854010"/>
          </a:xfrm>
          <a:prstGeom prst="upArrow">
            <a:avLst/>
          </a:prstGeom>
          <a:gradFill flip="none" rotWithShape="1">
            <a:gsLst>
              <a:gs pos="0">
                <a:srgbClr val="646464"/>
              </a:gs>
              <a:gs pos="100000">
                <a:srgbClr val="969696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buClr>
                <a:srgbClr val="969696"/>
              </a:buClr>
              <a:defRPr/>
            </a:pPr>
            <a:endParaRPr lang="en-US" b="1" noProof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6" name="Pfeil nach oben 76"/>
          <p:cNvSpPr/>
          <p:nvPr/>
        </p:nvSpPr>
        <p:spPr bwMode="gray">
          <a:xfrm rot="4579844">
            <a:off x="3196049" y="4217934"/>
            <a:ext cx="160742" cy="854010"/>
          </a:xfrm>
          <a:prstGeom prst="upArrow">
            <a:avLst/>
          </a:prstGeom>
          <a:gradFill flip="none" rotWithShape="1">
            <a:gsLst>
              <a:gs pos="0">
                <a:srgbClr val="646464"/>
              </a:gs>
              <a:gs pos="100000">
                <a:srgbClr val="969696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buClr>
                <a:srgbClr val="969696"/>
              </a:buClr>
              <a:defRPr/>
            </a:pPr>
            <a:endParaRPr lang="en-US" b="1" noProof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7" name="Pfeil nach oben 77"/>
          <p:cNvSpPr/>
          <p:nvPr/>
        </p:nvSpPr>
        <p:spPr bwMode="gray">
          <a:xfrm rot="20086029">
            <a:off x="5038814" y="5131897"/>
            <a:ext cx="160742" cy="854010"/>
          </a:xfrm>
          <a:prstGeom prst="upArrow">
            <a:avLst/>
          </a:prstGeom>
          <a:gradFill flip="none" rotWithShape="1">
            <a:gsLst>
              <a:gs pos="0">
                <a:srgbClr val="646464"/>
              </a:gs>
              <a:gs pos="100000">
                <a:srgbClr val="969696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buClr>
                <a:srgbClr val="969696"/>
              </a:buClr>
              <a:defRPr/>
            </a:pPr>
            <a:endParaRPr lang="en-US" b="1" noProof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8" name="Pfeil nach oben 78"/>
          <p:cNvSpPr/>
          <p:nvPr/>
        </p:nvSpPr>
        <p:spPr bwMode="gray">
          <a:xfrm rot="10800000">
            <a:off x="4466873" y="2588796"/>
            <a:ext cx="160742" cy="854010"/>
          </a:xfrm>
          <a:prstGeom prst="upArrow">
            <a:avLst/>
          </a:prstGeom>
          <a:gradFill flip="none" rotWithShape="1">
            <a:gsLst>
              <a:gs pos="0">
                <a:srgbClr val="646464"/>
              </a:gs>
              <a:gs pos="100000">
                <a:srgbClr val="969696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buClr>
                <a:srgbClr val="969696"/>
              </a:buClr>
              <a:defRPr/>
            </a:pPr>
            <a:endParaRPr lang="en-US" b="1" noProof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9" name="Ellipse 13"/>
          <p:cNvSpPr/>
          <p:nvPr/>
        </p:nvSpPr>
        <p:spPr bwMode="gray">
          <a:xfrm>
            <a:off x="4358775" y="2388470"/>
            <a:ext cx="372681" cy="372681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/>
          <a:lstStyle/>
          <a:p>
            <a:pPr algn="ctr"/>
            <a:r>
              <a:rPr lang="en-US" sz="2400" b="1" noProof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1</a:t>
            </a:r>
          </a:p>
        </p:txBody>
      </p:sp>
      <p:sp>
        <p:nvSpPr>
          <p:cNvPr id="40" name="Ellipse 14"/>
          <p:cNvSpPr/>
          <p:nvPr/>
        </p:nvSpPr>
        <p:spPr bwMode="gray">
          <a:xfrm>
            <a:off x="5706965" y="3045822"/>
            <a:ext cx="372681" cy="372681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/>
          <a:lstStyle/>
          <a:p>
            <a:pPr algn="ctr"/>
            <a:r>
              <a:rPr lang="en-US" sz="2400" b="1" noProof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2</a:t>
            </a:r>
          </a:p>
        </p:txBody>
      </p:sp>
      <p:sp>
        <p:nvSpPr>
          <p:cNvPr id="41" name="Ellipse 15"/>
          <p:cNvSpPr/>
          <p:nvPr/>
        </p:nvSpPr>
        <p:spPr bwMode="gray">
          <a:xfrm>
            <a:off x="6047247" y="4551128"/>
            <a:ext cx="372681" cy="372681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/>
          <a:lstStyle/>
          <a:p>
            <a:pPr algn="ctr"/>
            <a:r>
              <a:rPr lang="en-US" sz="2400" b="1" noProof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3</a:t>
            </a:r>
          </a:p>
        </p:txBody>
      </p:sp>
      <p:sp>
        <p:nvSpPr>
          <p:cNvPr id="42" name="Ellipse 16"/>
          <p:cNvSpPr/>
          <p:nvPr/>
        </p:nvSpPr>
        <p:spPr bwMode="gray">
          <a:xfrm>
            <a:off x="5114702" y="5766682"/>
            <a:ext cx="372681" cy="372681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/>
          <a:lstStyle/>
          <a:p>
            <a:pPr algn="ctr"/>
            <a:r>
              <a:rPr lang="en-US" sz="2400" b="1" noProof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4</a:t>
            </a:r>
          </a:p>
        </p:txBody>
      </p:sp>
      <p:sp>
        <p:nvSpPr>
          <p:cNvPr id="43" name="Ellipse 18"/>
          <p:cNvSpPr/>
          <p:nvPr/>
        </p:nvSpPr>
        <p:spPr bwMode="gray">
          <a:xfrm>
            <a:off x="3601815" y="5766682"/>
            <a:ext cx="372681" cy="372681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/>
          <a:lstStyle/>
          <a:p>
            <a:pPr algn="ctr"/>
            <a:r>
              <a:rPr lang="en-US" sz="2400" b="1" noProof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5</a:t>
            </a:r>
          </a:p>
        </p:txBody>
      </p:sp>
      <p:sp>
        <p:nvSpPr>
          <p:cNvPr id="44" name="Ellipse 19"/>
          <p:cNvSpPr/>
          <p:nvPr/>
        </p:nvSpPr>
        <p:spPr bwMode="gray">
          <a:xfrm>
            <a:off x="2663602" y="4557007"/>
            <a:ext cx="372681" cy="372681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/>
          <a:lstStyle/>
          <a:p>
            <a:pPr algn="ctr"/>
            <a:r>
              <a:rPr lang="en-US" sz="2400" b="1" noProof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6</a:t>
            </a:r>
          </a:p>
        </p:txBody>
      </p:sp>
      <p:sp>
        <p:nvSpPr>
          <p:cNvPr id="45" name="Ellipse 20"/>
          <p:cNvSpPr/>
          <p:nvPr/>
        </p:nvSpPr>
        <p:spPr bwMode="gray">
          <a:xfrm>
            <a:off x="3002947" y="3045707"/>
            <a:ext cx="372681" cy="372681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rtlCol="0" anchor="ctr"/>
          <a:lstStyle/>
          <a:p>
            <a:pPr algn="ctr"/>
            <a:r>
              <a:rPr lang="en-US" sz="2400" b="1" noProof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7</a:t>
            </a:r>
          </a:p>
        </p:txBody>
      </p:sp>
      <p:sp>
        <p:nvSpPr>
          <p:cNvPr id="46" name="Tytuł 3"/>
          <p:cNvSpPr>
            <a:spLocks noGrp="1"/>
          </p:cNvSpPr>
          <p:nvPr>
            <p:ph type="title"/>
          </p:nvPr>
        </p:nvSpPr>
        <p:spPr>
          <a:xfrm>
            <a:off x="394971" y="848200"/>
            <a:ext cx="8425973" cy="996623"/>
          </a:xfrm>
        </p:spPr>
        <p:txBody>
          <a:bodyPr>
            <a:normAutofit fontScale="90000"/>
          </a:bodyPr>
          <a:lstStyle/>
          <a:p>
            <a:pPr>
              <a:lnSpc>
                <a:spcPct val="93000"/>
              </a:lnSpc>
            </a:pPr>
            <a:r>
              <a:rPr lang="pl-PL" alt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Symptomy świadczące o niedoborze </a:t>
            </a:r>
            <a:r>
              <a:rPr lang="pl-PL" alt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Angulara</a:t>
            </a:r>
            <a:r>
              <a:rPr lang="pl-PL" alt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 Twoim życiu</a:t>
            </a:r>
            <a:endParaRPr lang="pl-PL" alt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6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43"/>
          <p:cNvSpPr/>
          <p:nvPr/>
        </p:nvSpPr>
        <p:spPr bwMode="gray">
          <a:xfrm>
            <a:off x="-529389" y="3963964"/>
            <a:ext cx="10215576" cy="473148"/>
          </a:xfrm>
          <a:prstGeom prst="ellipse">
            <a:avLst/>
          </a:prstGeom>
          <a:gradFill flip="none" rotWithShape="1">
            <a:gsLst>
              <a:gs pos="0">
                <a:srgbClr val="000000">
                  <a:alpha val="26000"/>
                </a:srgbClr>
              </a:gs>
              <a:gs pos="100000">
                <a:srgbClr val="0000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94971" y="848201"/>
            <a:ext cx="8425973" cy="792674"/>
          </a:xfrm>
        </p:spPr>
        <p:txBody>
          <a:bodyPr>
            <a:noAutofit/>
          </a:bodyPr>
          <a:lstStyle/>
          <a:p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AngularJS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1.4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_text"/>
          <p:cNvSpPr txBox="1">
            <a:spLocks/>
          </p:cNvSpPr>
          <p:nvPr/>
        </p:nvSpPr>
        <p:spPr bwMode="gray">
          <a:xfrm>
            <a:off x="323850" y="4437112"/>
            <a:ext cx="8495162" cy="20882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/>
              <a:t>p</a:t>
            </a:r>
            <a:r>
              <a:rPr lang="pl-PL" sz="1600" dirty="0" smtClean="0"/>
              <a:t>onad </a:t>
            </a:r>
            <a:r>
              <a:rPr lang="pl-PL" sz="1600" dirty="0"/>
              <a:t>400 </a:t>
            </a:r>
            <a:r>
              <a:rPr lang="pl-PL" sz="1600" dirty="0" err="1"/>
              <a:t>commitów</a:t>
            </a:r>
            <a:r>
              <a:rPr lang="pl-PL" sz="1600" dirty="0"/>
              <a:t>, 100 </a:t>
            </a:r>
            <a:r>
              <a:rPr lang="pl-PL" sz="1600" dirty="0" err="1"/>
              <a:t>bugfixów</a:t>
            </a:r>
            <a:r>
              <a:rPr lang="pl-PL" sz="1600" dirty="0"/>
              <a:t> oraz 30 nowych rozwiązań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/>
              <a:t>n</a:t>
            </a:r>
            <a:r>
              <a:rPr lang="pl-PL" sz="1600" dirty="0" smtClean="0"/>
              <a:t>owy </a:t>
            </a:r>
            <a:r>
              <a:rPr lang="pl-PL" sz="1600" dirty="0"/>
              <a:t>system Animacji</a:t>
            </a:r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/>
              <a:t>d</a:t>
            </a:r>
            <a:r>
              <a:rPr lang="pl-PL" sz="1600" dirty="0" smtClean="0"/>
              <a:t>yrektywa </a:t>
            </a:r>
            <a:r>
              <a:rPr lang="pl-PL" sz="1600" dirty="0" err="1"/>
              <a:t>ng-jq</a:t>
            </a:r>
            <a:r>
              <a:rPr lang="pl-PL" sz="1600" dirty="0"/>
              <a:t> wymusza posłuszeństwo na </a:t>
            </a:r>
            <a:r>
              <a:rPr lang="pl-PL" sz="1600" dirty="0" err="1"/>
              <a:t>angular.element</a:t>
            </a:r>
            <a:endParaRPr lang="pl-PL" sz="1600" dirty="0"/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/>
              <a:t>o</a:t>
            </a:r>
            <a:r>
              <a:rPr lang="pl-PL" sz="1600" dirty="0" smtClean="0"/>
              <a:t>dmieniony </a:t>
            </a:r>
            <a:r>
              <a:rPr lang="pl-PL" sz="1600" dirty="0" err="1"/>
              <a:t>ngCookies</a:t>
            </a:r>
            <a:endParaRPr lang="pl-PL" sz="1600" dirty="0"/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/>
              <a:t>25% szybszy </a:t>
            </a:r>
            <a:r>
              <a:rPr lang="pl-PL" sz="1600" dirty="0" err="1"/>
              <a:t>Angular</a:t>
            </a:r>
            <a:r>
              <a:rPr lang="pl-PL" sz="1600" dirty="0"/>
              <a:t> </a:t>
            </a:r>
            <a:r>
              <a:rPr lang="pl-PL" sz="1600" dirty="0" err="1"/>
              <a:t>Expression</a:t>
            </a:r>
            <a:r>
              <a:rPr lang="pl-PL" sz="1600" dirty="0"/>
              <a:t> </a:t>
            </a:r>
            <a:r>
              <a:rPr lang="pl-PL" sz="1600" dirty="0" err="1" smtClean="0"/>
              <a:t>Parser</a:t>
            </a:r>
            <a:endParaRPr lang="pl-PL" sz="1600" dirty="0" smtClean="0"/>
          </a:p>
          <a:p>
            <a:pPr marL="180000" lvl="0" indent="-180000"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pl-PL" sz="1600" dirty="0" smtClean="0"/>
              <a:t>$http</a:t>
            </a:r>
            <a:endParaRPr lang="en-US" sz="1600" dirty="0"/>
          </a:p>
        </p:txBody>
      </p:sp>
      <p:grpSp>
        <p:nvGrpSpPr>
          <p:cNvPr id="8" name="Gruppieren 16"/>
          <p:cNvGrpSpPr/>
          <p:nvPr/>
        </p:nvGrpSpPr>
        <p:grpSpPr bwMode="gray">
          <a:xfrm>
            <a:off x="332732" y="2116804"/>
            <a:ext cx="8491333" cy="1960268"/>
            <a:chOff x="332732" y="1555750"/>
            <a:chExt cx="8491333" cy="2827809"/>
          </a:xfrm>
          <a:effectLst>
            <a:outerShdw blurRad="127000" dist="6350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9" name="Gruppieren 15"/>
            <p:cNvGrpSpPr/>
            <p:nvPr/>
          </p:nvGrpSpPr>
          <p:grpSpPr bwMode="gray">
            <a:xfrm>
              <a:off x="332732" y="1555750"/>
              <a:ext cx="8491333" cy="2827809"/>
              <a:chOff x="-1076326" y="1555750"/>
              <a:chExt cx="8523289" cy="2838451"/>
            </a:xfrm>
            <a:gradFill>
              <a:gsLst>
                <a:gs pos="0">
                  <a:srgbClr val="FFFFFF">
                    <a:lumMod val="100000"/>
                  </a:srgbClr>
                </a:gs>
                <a:gs pos="100000">
                  <a:srgbClr val="D7D7D7"/>
                </a:gs>
              </a:gsLst>
              <a:lin ang="13500000" scaled="0"/>
            </a:gradFill>
            <a:scene3d>
              <a:camera prst="orthographicFront"/>
              <a:lightRig rig="threePt" dir="t"/>
            </a:scene3d>
          </p:grpSpPr>
          <p:sp>
            <p:nvSpPr>
              <p:cNvPr id="15" name="Freeform 6"/>
              <p:cNvSpPr>
                <a:spLocks/>
              </p:cNvSpPr>
              <p:nvPr/>
            </p:nvSpPr>
            <p:spPr bwMode="gray">
              <a:xfrm>
                <a:off x="-1076326" y="1555750"/>
                <a:ext cx="2054225" cy="2838451"/>
              </a:xfrm>
              <a:custGeom>
                <a:avLst/>
                <a:gdLst>
                  <a:gd name="T0" fmla="*/ 1074 w 1294"/>
                  <a:gd name="T1" fmla="*/ 1121 h 1788"/>
                  <a:gd name="T2" fmla="*/ 1074 w 1294"/>
                  <a:gd name="T3" fmla="*/ 0 h 1788"/>
                  <a:gd name="T4" fmla="*/ 0 w 1294"/>
                  <a:gd name="T5" fmla="*/ 0 h 1788"/>
                  <a:gd name="T6" fmla="*/ 0 w 1294"/>
                  <a:gd name="T7" fmla="*/ 1788 h 1788"/>
                  <a:gd name="T8" fmla="*/ 1074 w 1294"/>
                  <a:gd name="T9" fmla="*/ 1788 h 1788"/>
                  <a:gd name="T10" fmla="*/ 1074 w 1294"/>
                  <a:gd name="T11" fmla="*/ 1561 h 1788"/>
                  <a:gd name="T12" fmla="*/ 1294 w 1294"/>
                  <a:gd name="T13" fmla="*/ 1341 h 1788"/>
                  <a:gd name="T14" fmla="*/ 1074 w 1294"/>
                  <a:gd name="T15" fmla="*/ 1121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94" h="1788">
                    <a:moveTo>
                      <a:pt x="1074" y="1121"/>
                    </a:moveTo>
                    <a:lnTo>
                      <a:pt x="1074" y="0"/>
                    </a:lnTo>
                    <a:lnTo>
                      <a:pt x="0" y="0"/>
                    </a:lnTo>
                    <a:lnTo>
                      <a:pt x="0" y="1788"/>
                    </a:lnTo>
                    <a:lnTo>
                      <a:pt x="1074" y="1788"/>
                    </a:lnTo>
                    <a:lnTo>
                      <a:pt x="1074" y="1561"/>
                    </a:lnTo>
                    <a:lnTo>
                      <a:pt x="1294" y="1341"/>
                    </a:lnTo>
                    <a:lnTo>
                      <a:pt x="1074" y="1121"/>
                    </a:lnTo>
                    <a:close/>
                  </a:path>
                </a:pathLst>
              </a:custGeom>
              <a:grpFill/>
              <a:ln>
                <a:noFill/>
              </a:ln>
              <a:sp3d extrusionH="254000" prstMaterial="matte">
                <a:bevelT w="38100" h="38100"/>
                <a:bevelB w="38100" h="38100" prst="angle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8000" tIns="108000" rIns="468000" bIns="10800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pl-PL" sz="1400" dirty="0" smtClean="0"/>
                  <a:t>1.0</a:t>
                </a:r>
                <a:endParaRPr lang="en-US" sz="1400" dirty="0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gray">
              <a:xfrm>
                <a:off x="628650" y="1555750"/>
                <a:ext cx="2054225" cy="2838451"/>
              </a:xfrm>
              <a:custGeom>
                <a:avLst/>
                <a:gdLst>
                  <a:gd name="T0" fmla="*/ 1294 w 1294"/>
                  <a:gd name="T1" fmla="*/ 1341 h 1788"/>
                  <a:gd name="T2" fmla="*/ 1073 w 1294"/>
                  <a:gd name="T3" fmla="*/ 1121 h 1788"/>
                  <a:gd name="T4" fmla="*/ 1073 w 1294"/>
                  <a:gd name="T5" fmla="*/ 0 h 1788"/>
                  <a:gd name="T6" fmla="*/ 0 w 1294"/>
                  <a:gd name="T7" fmla="*/ 0 h 1788"/>
                  <a:gd name="T8" fmla="*/ 0 w 1294"/>
                  <a:gd name="T9" fmla="*/ 1121 h 1788"/>
                  <a:gd name="T10" fmla="*/ 220 w 1294"/>
                  <a:gd name="T11" fmla="*/ 1341 h 1788"/>
                  <a:gd name="T12" fmla="*/ 0 w 1294"/>
                  <a:gd name="T13" fmla="*/ 1561 h 1788"/>
                  <a:gd name="T14" fmla="*/ 0 w 1294"/>
                  <a:gd name="T15" fmla="*/ 1788 h 1788"/>
                  <a:gd name="T16" fmla="*/ 1073 w 1294"/>
                  <a:gd name="T17" fmla="*/ 1788 h 1788"/>
                  <a:gd name="T18" fmla="*/ 1073 w 1294"/>
                  <a:gd name="T19" fmla="*/ 1561 h 1788"/>
                  <a:gd name="T20" fmla="*/ 1294 w 1294"/>
                  <a:gd name="T21" fmla="*/ 1341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94" h="1788">
                    <a:moveTo>
                      <a:pt x="1294" y="1341"/>
                    </a:moveTo>
                    <a:lnTo>
                      <a:pt x="1073" y="1121"/>
                    </a:lnTo>
                    <a:lnTo>
                      <a:pt x="1073" y="0"/>
                    </a:lnTo>
                    <a:lnTo>
                      <a:pt x="0" y="0"/>
                    </a:lnTo>
                    <a:lnTo>
                      <a:pt x="0" y="1121"/>
                    </a:lnTo>
                    <a:lnTo>
                      <a:pt x="220" y="1341"/>
                    </a:lnTo>
                    <a:lnTo>
                      <a:pt x="0" y="1561"/>
                    </a:lnTo>
                    <a:lnTo>
                      <a:pt x="0" y="1788"/>
                    </a:lnTo>
                    <a:lnTo>
                      <a:pt x="1073" y="1788"/>
                    </a:lnTo>
                    <a:lnTo>
                      <a:pt x="1073" y="1561"/>
                    </a:lnTo>
                    <a:lnTo>
                      <a:pt x="1294" y="1341"/>
                    </a:lnTo>
                    <a:close/>
                  </a:path>
                </a:pathLst>
              </a:custGeom>
              <a:grpFill/>
              <a:ln>
                <a:noFill/>
              </a:ln>
              <a:sp3d extrusionH="254000" prstMaterial="matte">
                <a:bevelT w="38100" h="38100"/>
                <a:bevelB w="38100" h="38100" prst="angle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8000" tIns="108000" rIns="468000" bIns="10800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pl-PL" sz="1400" dirty="0" smtClean="0"/>
                  <a:t>1.2</a:t>
                </a:r>
                <a:endParaRPr lang="en-US" sz="1400" dirty="0"/>
              </a:p>
            </p:txBody>
          </p:sp>
          <p:sp>
            <p:nvSpPr>
              <p:cNvPr id="17" name="Freeform 8"/>
              <p:cNvSpPr>
                <a:spLocks/>
              </p:cNvSpPr>
              <p:nvPr/>
            </p:nvSpPr>
            <p:spPr bwMode="gray">
              <a:xfrm>
                <a:off x="4037013" y="1555750"/>
                <a:ext cx="2054225" cy="2838451"/>
              </a:xfrm>
              <a:custGeom>
                <a:avLst/>
                <a:gdLst>
                  <a:gd name="T0" fmla="*/ 1294 w 1294"/>
                  <a:gd name="T1" fmla="*/ 1341 h 1788"/>
                  <a:gd name="T2" fmla="*/ 1074 w 1294"/>
                  <a:gd name="T3" fmla="*/ 1121 h 1788"/>
                  <a:gd name="T4" fmla="*/ 1074 w 1294"/>
                  <a:gd name="T5" fmla="*/ 0 h 1788"/>
                  <a:gd name="T6" fmla="*/ 0 w 1294"/>
                  <a:gd name="T7" fmla="*/ 0 h 1788"/>
                  <a:gd name="T8" fmla="*/ 0 w 1294"/>
                  <a:gd name="T9" fmla="*/ 1121 h 1788"/>
                  <a:gd name="T10" fmla="*/ 220 w 1294"/>
                  <a:gd name="T11" fmla="*/ 1341 h 1788"/>
                  <a:gd name="T12" fmla="*/ 0 w 1294"/>
                  <a:gd name="T13" fmla="*/ 1561 h 1788"/>
                  <a:gd name="T14" fmla="*/ 0 w 1294"/>
                  <a:gd name="T15" fmla="*/ 1788 h 1788"/>
                  <a:gd name="T16" fmla="*/ 1074 w 1294"/>
                  <a:gd name="T17" fmla="*/ 1788 h 1788"/>
                  <a:gd name="T18" fmla="*/ 1074 w 1294"/>
                  <a:gd name="T19" fmla="*/ 1561 h 1788"/>
                  <a:gd name="T20" fmla="*/ 1294 w 1294"/>
                  <a:gd name="T21" fmla="*/ 1341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94" h="1788">
                    <a:moveTo>
                      <a:pt x="1294" y="1341"/>
                    </a:moveTo>
                    <a:lnTo>
                      <a:pt x="1074" y="1121"/>
                    </a:lnTo>
                    <a:lnTo>
                      <a:pt x="1074" y="0"/>
                    </a:lnTo>
                    <a:lnTo>
                      <a:pt x="0" y="0"/>
                    </a:lnTo>
                    <a:lnTo>
                      <a:pt x="0" y="1121"/>
                    </a:lnTo>
                    <a:lnTo>
                      <a:pt x="220" y="1341"/>
                    </a:lnTo>
                    <a:lnTo>
                      <a:pt x="0" y="1561"/>
                    </a:lnTo>
                    <a:lnTo>
                      <a:pt x="0" y="1788"/>
                    </a:lnTo>
                    <a:lnTo>
                      <a:pt x="1074" y="1788"/>
                    </a:lnTo>
                    <a:lnTo>
                      <a:pt x="1074" y="1561"/>
                    </a:lnTo>
                    <a:lnTo>
                      <a:pt x="1294" y="134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8000" tIns="108000" rIns="468000" bIns="10800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</a:pPr>
                <a:r>
                  <a:rPr lang="pl-PL" sz="1400" b="1" dirty="0" smtClean="0">
                    <a:solidFill>
                      <a:srgbClr val="FFFFFF"/>
                    </a:solidFill>
                    <a:cs typeface="Arial" charset="0"/>
                  </a:rPr>
                  <a:t>1.4</a:t>
                </a:r>
                <a:endParaRPr lang="en-US" sz="1400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8" name="Freeform 9"/>
              <p:cNvSpPr>
                <a:spLocks/>
              </p:cNvSpPr>
              <p:nvPr/>
            </p:nvSpPr>
            <p:spPr bwMode="gray">
              <a:xfrm>
                <a:off x="2332037" y="1555750"/>
                <a:ext cx="2054225" cy="2838451"/>
              </a:xfrm>
              <a:custGeom>
                <a:avLst/>
                <a:gdLst>
                  <a:gd name="T0" fmla="*/ 1294 w 1294"/>
                  <a:gd name="T1" fmla="*/ 1341 h 1788"/>
                  <a:gd name="T2" fmla="*/ 1074 w 1294"/>
                  <a:gd name="T3" fmla="*/ 1121 h 1788"/>
                  <a:gd name="T4" fmla="*/ 1074 w 1294"/>
                  <a:gd name="T5" fmla="*/ 0 h 1788"/>
                  <a:gd name="T6" fmla="*/ 0 w 1294"/>
                  <a:gd name="T7" fmla="*/ 0 h 1788"/>
                  <a:gd name="T8" fmla="*/ 0 w 1294"/>
                  <a:gd name="T9" fmla="*/ 1121 h 1788"/>
                  <a:gd name="T10" fmla="*/ 221 w 1294"/>
                  <a:gd name="T11" fmla="*/ 1341 h 1788"/>
                  <a:gd name="T12" fmla="*/ 0 w 1294"/>
                  <a:gd name="T13" fmla="*/ 1561 h 1788"/>
                  <a:gd name="T14" fmla="*/ 0 w 1294"/>
                  <a:gd name="T15" fmla="*/ 1788 h 1788"/>
                  <a:gd name="T16" fmla="*/ 1074 w 1294"/>
                  <a:gd name="T17" fmla="*/ 1788 h 1788"/>
                  <a:gd name="T18" fmla="*/ 1074 w 1294"/>
                  <a:gd name="T19" fmla="*/ 1561 h 1788"/>
                  <a:gd name="T20" fmla="*/ 1294 w 1294"/>
                  <a:gd name="T21" fmla="*/ 1341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94" h="1788">
                    <a:moveTo>
                      <a:pt x="1294" y="1341"/>
                    </a:moveTo>
                    <a:lnTo>
                      <a:pt x="1074" y="1121"/>
                    </a:lnTo>
                    <a:lnTo>
                      <a:pt x="1074" y="0"/>
                    </a:lnTo>
                    <a:lnTo>
                      <a:pt x="0" y="0"/>
                    </a:lnTo>
                    <a:lnTo>
                      <a:pt x="0" y="1121"/>
                    </a:lnTo>
                    <a:lnTo>
                      <a:pt x="221" y="1341"/>
                    </a:lnTo>
                    <a:lnTo>
                      <a:pt x="0" y="1561"/>
                    </a:lnTo>
                    <a:lnTo>
                      <a:pt x="0" y="1788"/>
                    </a:lnTo>
                    <a:lnTo>
                      <a:pt x="1074" y="1788"/>
                    </a:lnTo>
                    <a:lnTo>
                      <a:pt x="1074" y="1561"/>
                    </a:lnTo>
                    <a:lnTo>
                      <a:pt x="1294" y="1341"/>
                    </a:lnTo>
                    <a:close/>
                  </a:path>
                </a:pathLst>
              </a:custGeom>
              <a:grpFill/>
              <a:ln>
                <a:noFill/>
              </a:ln>
              <a:sp3d extrusionH="254000" prstMaterial="matte">
                <a:bevelT w="38100" h="38100"/>
                <a:bevelB w="38100" h="38100" prst="angle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8000" tIns="108000" rIns="468000" bIns="10800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pl-PL" sz="1400" dirty="0" smtClean="0"/>
                  <a:t>1.3</a:t>
                </a:r>
                <a:endParaRPr lang="en-US" sz="1400" dirty="0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gray">
              <a:xfrm>
                <a:off x="5741988" y="1555750"/>
                <a:ext cx="1704975" cy="2838451"/>
              </a:xfrm>
              <a:custGeom>
                <a:avLst/>
                <a:gdLst>
                  <a:gd name="T0" fmla="*/ 1074 w 1074"/>
                  <a:gd name="T1" fmla="*/ 0 h 1788"/>
                  <a:gd name="T2" fmla="*/ 0 w 1074"/>
                  <a:gd name="T3" fmla="*/ 0 h 1788"/>
                  <a:gd name="T4" fmla="*/ 0 w 1074"/>
                  <a:gd name="T5" fmla="*/ 1121 h 1788"/>
                  <a:gd name="T6" fmla="*/ 220 w 1074"/>
                  <a:gd name="T7" fmla="*/ 1341 h 1788"/>
                  <a:gd name="T8" fmla="*/ 0 w 1074"/>
                  <a:gd name="T9" fmla="*/ 1561 h 1788"/>
                  <a:gd name="T10" fmla="*/ 0 w 1074"/>
                  <a:gd name="T11" fmla="*/ 1788 h 1788"/>
                  <a:gd name="T12" fmla="*/ 1074 w 1074"/>
                  <a:gd name="T13" fmla="*/ 1788 h 1788"/>
                  <a:gd name="T14" fmla="*/ 1074 w 1074"/>
                  <a:gd name="T15" fmla="*/ 0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74" h="1788">
                    <a:moveTo>
                      <a:pt x="1074" y="0"/>
                    </a:moveTo>
                    <a:lnTo>
                      <a:pt x="0" y="0"/>
                    </a:lnTo>
                    <a:lnTo>
                      <a:pt x="0" y="1121"/>
                    </a:lnTo>
                    <a:lnTo>
                      <a:pt x="220" y="1341"/>
                    </a:lnTo>
                    <a:lnTo>
                      <a:pt x="0" y="1561"/>
                    </a:lnTo>
                    <a:lnTo>
                      <a:pt x="0" y="1788"/>
                    </a:lnTo>
                    <a:lnTo>
                      <a:pt x="1074" y="1788"/>
                    </a:lnTo>
                    <a:lnTo>
                      <a:pt x="1074" y="0"/>
                    </a:lnTo>
                    <a:close/>
                  </a:path>
                </a:pathLst>
              </a:custGeom>
              <a:grpFill/>
              <a:ln>
                <a:noFill/>
              </a:ln>
              <a:sp3d extrusionH="254000" prstMaterial="matte">
                <a:bevelT w="38100" h="38100"/>
                <a:bevelB w="38100" h="38100" prst="angle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8000" tIns="108000" rIns="108000" bIns="10800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pl-PL" sz="1400" dirty="0" smtClean="0"/>
                  <a:t>1.X / 2.0</a:t>
                </a:r>
                <a:endParaRPr lang="en-US" sz="1400" dirty="0"/>
              </a:p>
            </p:txBody>
          </p:sp>
        </p:grpSp>
        <p:sp>
          <p:nvSpPr>
            <p:cNvPr id="13" name="_text"/>
            <p:cNvSpPr txBox="1">
              <a:spLocks/>
            </p:cNvSpPr>
            <p:nvPr/>
          </p:nvSpPr>
          <p:spPr bwMode="gray">
            <a:xfrm>
              <a:off x="5425989" y="3956492"/>
              <a:ext cx="1697352" cy="35086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0" tIns="0" rIns="0" bIns="0" rtlCol="0" anchor="b" anchorCtr="0">
              <a:spAutoFit/>
            </a:bodyPr>
            <a:lstStyle/>
            <a:p>
              <a:pPr marR="0" lvl="0" algn="ctr" defTabSz="914400" rtl="0" eaLnBrk="1" fontAlgn="auto" latinLnBrk="0" hangingPunct="1">
                <a:lnSpc>
                  <a:spcPct val="95000"/>
                </a:lnSpc>
                <a:spcAft>
                  <a:spcPts val="800"/>
                </a:spcAft>
                <a:buSzTx/>
                <a:tabLst/>
                <a:defRPr/>
              </a:pPr>
              <a:r>
                <a:rPr lang="en-US" sz="2400" b="1" dirty="0" smtClean="0">
                  <a:solidFill>
                    <a:srgbClr val="FFFFFF"/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cs typeface="Arial" charset="0"/>
                </a:rPr>
                <a:t>201</a:t>
              </a:r>
              <a:r>
                <a:rPr lang="pl-PL" sz="2400" b="1" dirty="0" smtClean="0">
                  <a:solidFill>
                    <a:srgbClr val="FFFFFF"/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cs typeface="Arial" charset="0"/>
                </a:rPr>
                <a:t>5</a:t>
              </a:r>
              <a:endParaRPr lang="en-US" sz="2400" b="1" dirty="0">
                <a:solidFill>
                  <a:srgbClr val="FFFFFF"/>
                </a:solidFill>
                <a:effectLst>
                  <a:outerShdw blurRad="190500" algn="ctr" rotWithShape="0">
                    <a:prstClr val="black">
                      <a:alpha val="50000"/>
                    </a:prstClr>
                  </a:outerShdw>
                </a:effectLst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972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94971" y="848201"/>
            <a:ext cx="8425973" cy="792674"/>
          </a:xfrm>
        </p:spPr>
        <p:txBody>
          <a:bodyPr>
            <a:noAutofit/>
          </a:bodyPr>
          <a:lstStyle/>
          <a:p>
            <a:r>
              <a:rPr lang="pl-PL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AngularJS</a:t>
            </a: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2.0 - </a:t>
            </a:r>
            <a:r>
              <a:rPr lang="pl-PL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ECMAScript</a:t>
            </a: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6 (</a:t>
            </a:r>
            <a:r>
              <a:rPr lang="pl-PL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Harmony</a:t>
            </a: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6915152"/>
              </p:ext>
            </p:extLst>
          </p:nvPr>
        </p:nvGraphicFramePr>
        <p:xfrm>
          <a:off x="179513" y="2204864"/>
          <a:ext cx="4824537" cy="231648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608179"/>
                <a:gridCol w="1608179"/>
                <a:gridCol w="1608179"/>
              </a:tblGrid>
              <a:tr h="0">
                <a:tc>
                  <a:txBody>
                    <a:bodyPr/>
                    <a:lstStyle/>
                    <a:p>
                      <a:r>
                        <a:rPr lang="pl-PL" sz="1600" dirty="0" err="1"/>
                        <a:t>JavaScript</a:t>
                      </a:r>
                      <a:r>
                        <a:rPr lang="pl-PL" sz="1600" dirty="0"/>
                        <a:t> Version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 err="1"/>
                        <a:t>ECMAScript</a:t>
                      </a:r>
                      <a:r>
                        <a:rPr lang="pl-PL" sz="1600" dirty="0"/>
                        <a:t> Edition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Year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600" dirty="0" err="1"/>
                        <a:t>JavaScript</a:t>
                      </a:r>
                      <a:r>
                        <a:rPr lang="pl-PL" sz="1600" dirty="0"/>
                        <a:t> 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 err="1"/>
                        <a:t>ECMAScript</a:t>
                      </a:r>
                      <a:r>
                        <a:rPr lang="pl-PL" sz="1600" dirty="0"/>
                        <a:t> </a:t>
                      </a:r>
                      <a:r>
                        <a:rPr lang="pl-PL" sz="1600" dirty="0" err="1"/>
                        <a:t>edition</a:t>
                      </a:r>
                      <a:r>
                        <a:rPr lang="pl-PL" sz="16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1997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600"/>
                        <a:t>JavaScript 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ECMAScript edition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1999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600" dirty="0" err="1"/>
                        <a:t>JavaScript</a:t>
                      </a:r>
                      <a:r>
                        <a:rPr lang="pl-PL" sz="1600" dirty="0"/>
                        <a:t> 2.0</a:t>
                      </a:r>
                      <a:endParaRPr lang="pl-PL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 err="1"/>
                        <a:t>ECMAScript</a:t>
                      </a:r>
                      <a:r>
                        <a:rPr lang="pl-PL" sz="1600" dirty="0"/>
                        <a:t> </a:t>
                      </a:r>
                      <a:r>
                        <a:rPr lang="pl-PL" sz="1600" dirty="0" err="1"/>
                        <a:t>Harmony</a:t>
                      </a:r>
                      <a:endParaRPr lang="pl-PL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 err="1">
                          <a:solidFill>
                            <a:srgbClr val="C00000"/>
                          </a:solidFill>
                        </a:rPr>
                        <a:t>Work</a:t>
                      </a:r>
                      <a:r>
                        <a:rPr lang="pl-PL" sz="1600" dirty="0">
                          <a:solidFill>
                            <a:srgbClr val="C00000"/>
                          </a:solidFill>
                        </a:rPr>
                        <a:t> in </a:t>
                      </a:r>
                      <a:r>
                        <a:rPr lang="pl-PL" sz="1600" dirty="0" err="1">
                          <a:solidFill>
                            <a:srgbClr val="C00000"/>
                          </a:solidFill>
                        </a:rPr>
                        <a:t>progress</a:t>
                      </a:r>
                      <a:endParaRPr lang="pl-PL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122" name="Picture 2" descr="https://cdn.tutsplus.com/net/uploads/2013/05/es6-compatibilit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4475" y="1628800"/>
            <a:ext cx="3819525" cy="6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36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pl-PL" dirty="0" smtClean="0"/>
              <a:t>Dziękujemy za uwagę!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249835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226</Words>
  <Application>Microsoft Office PowerPoint</Application>
  <PresentationFormat>Pokaz na ekranie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Dlaczego warto postawić na AngularJS</vt:lpstr>
      <vt:lpstr>Symptomy świadczące o niedoborze Angulara w Twoim życiu</vt:lpstr>
      <vt:lpstr>AngularJS 1.4</vt:lpstr>
      <vt:lpstr>AngularJS 2.0 - ECMAScript 6 (Harmony)</vt:lpstr>
      <vt:lpstr>Dziękujemy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Kalbarczyk Dariusz</dc:creator>
  <cp:lastModifiedBy>katarzyna.niemycka</cp:lastModifiedBy>
  <cp:revision>19</cp:revision>
  <dcterms:created xsi:type="dcterms:W3CDTF">2015-06-02T08:42:56Z</dcterms:created>
  <dcterms:modified xsi:type="dcterms:W3CDTF">2015-06-15T14:02:19Z</dcterms:modified>
</cp:coreProperties>
</file>